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1" r:id="rId6"/>
    <p:sldId id="260" r:id="rId7"/>
    <p:sldId id="259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30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2F8A-89DB-4237-A4FF-7AF1C1B7845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AC5-797B-4BF3-8470-12FA28029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82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2F8A-89DB-4237-A4FF-7AF1C1B7845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AC5-797B-4BF3-8470-12FA28029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36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2F8A-89DB-4237-A4FF-7AF1C1B7845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AC5-797B-4BF3-8470-12FA28029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59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2F8A-89DB-4237-A4FF-7AF1C1B7845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AC5-797B-4BF3-8470-12FA28029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63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2F8A-89DB-4237-A4FF-7AF1C1B7845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AC5-797B-4BF3-8470-12FA28029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81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2F8A-89DB-4237-A4FF-7AF1C1B7845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AC5-797B-4BF3-8470-12FA28029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9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2F8A-89DB-4237-A4FF-7AF1C1B7845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AC5-797B-4BF3-8470-12FA28029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44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2F8A-89DB-4237-A4FF-7AF1C1B7845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AC5-797B-4BF3-8470-12FA28029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73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2F8A-89DB-4237-A4FF-7AF1C1B7845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AC5-797B-4BF3-8470-12FA28029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9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2F8A-89DB-4237-A4FF-7AF1C1B7845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AC5-797B-4BF3-8470-12FA28029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16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2F8A-89DB-4237-A4FF-7AF1C1B7845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AC5-797B-4BF3-8470-12FA28029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40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2F8A-89DB-4237-A4FF-7AF1C1B7845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88AC5-797B-4BF3-8470-12FA28029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48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9" b="4878"/>
          <a:stretch/>
        </p:blipFill>
        <p:spPr>
          <a:xfrm>
            <a:off x="0" y="-59635"/>
            <a:ext cx="12192000" cy="7156174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-1" y="-59635"/>
            <a:ext cx="12192000" cy="7156174"/>
          </a:xfrm>
          <a:custGeom>
            <a:avLst/>
            <a:gdLst/>
            <a:ahLst/>
            <a:cxnLst/>
            <a:rect l="l" t="t" r="r" b="b"/>
            <a:pathLst>
              <a:path w="12192000" h="7156174">
                <a:moveTo>
                  <a:pt x="9300947" y="6285621"/>
                </a:moveTo>
                <a:lnTo>
                  <a:pt x="9300947" y="6433880"/>
                </a:lnTo>
                <a:cubicBezTo>
                  <a:pt x="9296665" y="6439205"/>
                  <a:pt x="9291813" y="6443279"/>
                  <a:pt x="9286391" y="6446104"/>
                </a:cubicBezTo>
                <a:cubicBezTo>
                  <a:pt x="9280969" y="6448929"/>
                  <a:pt x="9274775" y="6450342"/>
                  <a:pt x="9267808" y="6450342"/>
                </a:cubicBezTo>
                <a:cubicBezTo>
                  <a:pt x="9256885" y="6450342"/>
                  <a:pt x="9247734" y="6445557"/>
                  <a:pt x="9240355" y="6435988"/>
                </a:cubicBezTo>
                <a:cubicBezTo>
                  <a:pt x="9232976" y="6426419"/>
                  <a:pt x="9229287" y="6413249"/>
                  <a:pt x="9229287" y="6396480"/>
                </a:cubicBezTo>
                <a:cubicBezTo>
                  <a:pt x="9229287" y="6373640"/>
                  <a:pt x="9236912" y="6352079"/>
                  <a:pt x="9252163" y="6331798"/>
                </a:cubicBezTo>
                <a:cubicBezTo>
                  <a:pt x="9267413" y="6311516"/>
                  <a:pt x="9283675" y="6296124"/>
                  <a:pt x="9300947" y="6285621"/>
                </a:cubicBezTo>
                <a:close/>
                <a:moveTo>
                  <a:pt x="7365273" y="6123389"/>
                </a:moveTo>
                <a:cubicBezTo>
                  <a:pt x="7382514" y="6123389"/>
                  <a:pt x="7395635" y="6137150"/>
                  <a:pt x="7404634" y="6164671"/>
                </a:cubicBezTo>
                <a:cubicBezTo>
                  <a:pt x="7413633" y="6192192"/>
                  <a:pt x="7418132" y="6240388"/>
                  <a:pt x="7418132" y="6309260"/>
                </a:cubicBezTo>
                <a:cubicBezTo>
                  <a:pt x="7418132" y="6375358"/>
                  <a:pt x="7413082" y="6422861"/>
                  <a:pt x="7402982" y="6451769"/>
                </a:cubicBezTo>
                <a:cubicBezTo>
                  <a:pt x="7392881" y="6480676"/>
                  <a:pt x="7378525" y="6495130"/>
                  <a:pt x="7359916" y="6495130"/>
                </a:cubicBezTo>
                <a:cubicBezTo>
                  <a:pt x="7349362" y="6495130"/>
                  <a:pt x="7340999" y="6489664"/>
                  <a:pt x="7334828" y="6478731"/>
                </a:cubicBezTo>
                <a:cubicBezTo>
                  <a:pt x="7328656" y="6467798"/>
                  <a:pt x="7325571" y="6450049"/>
                  <a:pt x="7325571" y="6425483"/>
                </a:cubicBezTo>
                <a:lnTo>
                  <a:pt x="7325571" y="6149547"/>
                </a:lnTo>
                <a:cubicBezTo>
                  <a:pt x="7329810" y="6141751"/>
                  <a:pt x="7335537" y="6135442"/>
                  <a:pt x="7342751" y="6130621"/>
                </a:cubicBezTo>
                <a:cubicBezTo>
                  <a:pt x="7349964" y="6125800"/>
                  <a:pt x="7357472" y="6123389"/>
                  <a:pt x="7365273" y="6123389"/>
                </a:cubicBezTo>
                <a:close/>
                <a:moveTo>
                  <a:pt x="3455544" y="6089052"/>
                </a:moveTo>
                <a:cubicBezTo>
                  <a:pt x="3468255" y="6089052"/>
                  <a:pt x="3478781" y="6101317"/>
                  <a:pt x="3487122" y="6125847"/>
                </a:cubicBezTo>
                <a:cubicBezTo>
                  <a:pt x="3495463" y="6150376"/>
                  <a:pt x="3499949" y="6184724"/>
                  <a:pt x="3500581" y="6228890"/>
                </a:cubicBezTo>
                <a:lnTo>
                  <a:pt x="3410523" y="6228890"/>
                </a:lnTo>
                <a:cubicBezTo>
                  <a:pt x="3410845" y="6185455"/>
                  <a:pt x="3415381" y="6151290"/>
                  <a:pt x="3424131" y="6126395"/>
                </a:cubicBezTo>
                <a:cubicBezTo>
                  <a:pt x="3432881" y="6101500"/>
                  <a:pt x="3443352" y="6089052"/>
                  <a:pt x="3455544" y="6089052"/>
                </a:cubicBezTo>
                <a:close/>
                <a:moveTo>
                  <a:pt x="2588770" y="6089052"/>
                </a:moveTo>
                <a:cubicBezTo>
                  <a:pt x="2601480" y="6089052"/>
                  <a:pt x="2612006" y="6101317"/>
                  <a:pt x="2620347" y="6125847"/>
                </a:cubicBezTo>
                <a:cubicBezTo>
                  <a:pt x="2628687" y="6150376"/>
                  <a:pt x="2633174" y="6184724"/>
                  <a:pt x="2633806" y="6228890"/>
                </a:cubicBezTo>
                <a:lnTo>
                  <a:pt x="2543749" y="6228890"/>
                </a:lnTo>
                <a:cubicBezTo>
                  <a:pt x="2544070" y="6185455"/>
                  <a:pt x="2548605" y="6151290"/>
                  <a:pt x="2557355" y="6126395"/>
                </a:cubicBezTo>
                <a:cubicBezTo>
                  <a:pt x="2566106" y="6101500"/>
                  <a:pt x="2576577" y="6089052"/>
                  <a:pt x="2588770" y="6089052"/>
                </a:cubicBezTo>
                <a:close/>
                <a:moveTo>
                  <a:pt x="6794955" y="6087061"/>
                </a:moveTo>
                <a:cubicBezTo>
                  <a:pt x="6813617" y="6087061"/>
                  <a:pt x="6827238" y="6100809"/>
                  <a:pt x="6835820" y="6128304"/>
                </a:cubicBezTo>
                <a:cubicBezTo>
                  <a:pt x="6844402" y="6155799"/>
                  <a:pt x="6848693" y="6211641"/>
                  <a:pt x="6848693" y="6295831"/>
                </a:cubicBezTo>
                <a:cubicBezTo>
                  <a:pt x="6848693" y="6380228"/>
                  <a:pt x="6844416" y="6436203"/>
                  <a:pt x="6835863" y="6463755"/>
                </a:cubicBezTo>
                <a:cubicBezTo>
                  <a:pt x="6827310" y="6491307"/>
                  <a:pt x="6813674" y="6505082"/>
                  <a:pt x="6794955" y="6505082"/>
                </a:cubicBezTo>
                <a:cubicBezTo>
                  <a:pt x="6776807" y="6505082"/>
                  <a:pt x="6763560" y="6491702"/>
                  <a:pt x="6755214" y="6464941"/>
                </a:cubicBezTo>
                <a:cubicBezTo>
                  <a:pt x="6746867" y="6438179"/>
                  <a:pt x="6742695" y="6381809"/>
                  <a:pt x="6742695" y="6295831"/>
                </a:cubicBezTo>
                <a:cubicBezTo>
                  <a:pt x="6742695" y="6208334"/>
                  <a:pt x="6746839" y="6151664"/>
                  <a:pt x="6755128" y="6125824"/>
                </a:cubicBezTo>
                <a:cubicBezTo>
                  <a:pt x="6763417" y="6099982"/>
                  <a:pt x="6776692" y="6087061"/>
                  <a:pt x="6794955" y="6087061"/>
                </a:cubicBezTo>
                <a:close/>
                <a:moveTo>
                  <a:pt x="5356680" y="6087061"/>
                </a:moveTo>
                <a:cubicBezTo>
                  <a:pt x="5375342" y="6087061"/>
                  <a:pt x="5388963" y="6100809"/>
                  <a:pt x="5397545" y="6128304"/>
                </a:cubicBezTo>
                <a:cubicBezTo>
                  <a:pt x="5406127" y="6155799"/>
                  <a:pt x="5410418" y="6211641"/>
                  <a:pt x="5410418" y="6295831"/>
                </a:cubicBezTo>
                <a:cubicBezTo>
                  <a:pt x="5410418" y="6380228"/>
                  <a:pt x="5406141" y="6436203"/>
                  <a:pt x="5397588" y="6463755"/>
                </a:cubicBezTo>
                <a:cubicBezTo>
                  <a:pt x="5389035" y="6491307"/>
                  <a:pt x="5375399" y="6505082"/>
                  <a:pt x="5356680" y="6505082"/>
                </a:cubicBezTo>
                <a:cubicBezTo>
                  <a:pt x="5338531" y="6505082"/>
                  <a:pt x="5325285" y="6491702"/>
                  <a:pt x="5316939" y="6464941"/>
                </a:cubicBezTo>
                <a:cubicBezTo>
                  <a:pt x="5308593" y="6438179"/>
                  <a:pt x="5304420" y="6381809"/>
                  <a:pt x="5304420" y="6295831"/>
                </a:cubicBezTo>
                <a:cubicBezTo>
                  <a:pt x="5304420" y="6208334"/>
                  <a:pt x="5308564" y="6151664"/>
                  <a:pt x="5316853" y="6125824"/>
                </a:cubicBezTo>
                <a:cubicBezTo>
                  <a:pt x="5325143" y="6099982"/>
                  <a:pt x="5338417" y="6087061"/>
                  <a:pt x="5356680" y="6087061"/>
                </a:cubicBezTo>
                <a:close/>
                <a:moveTo>
                  <a:pt x="8335402" y="6041776"/>
                </a:moveTo>
                <a:lnTo>
                  <a:pt x="8335402" y="6083251"/>
                </a:lnTo>
                <a:cubicBezTo>
                  <a:pt x="8358361" y="6086942"/>
                  <a:pt x="8373473" y="6094120"/>
                  <a:pt x="8380738" y="6104787"/>
                </a:cubicBezTo>
                <a:cubicBezTo>
                  <a:pt x="8388003" y="6115452"/>
                  <a:pt x="8391635" y="6132710"/>
                  <a:pt x="8391635" y="6156561"/>
                </a:cubicBezTo>
                <a:lnTo>
                  <a:pt x="8391635" y="6437014"/>
                </a:lnTo>
                <a:cubicBezTo>
                  <a:pt x="8391635" y="6458304"/>
                  <a:pt x="8387979" y="6474111"/>
                  <a:pt x="8380664" y="6484434"/>
                </a:cubicBezTo>
                <a:cubicBezTo>
                  <a:pt x="8373350" y="6494758"/>
                  <a:pt x="8358263" y="6502677"/>
                  <a:pt x="8335402" y="6508193"/>
                </a:cubicBezTo>
                <a:lnTo>
                  <a:pt x="8335402" y="6548875"/>
                </a:lnTo>
                <a:lnTo>
                  <a:pt x="8647922" y="6548875"/>
                </a:lnTo>
                <a:lnTo>
                  <a:pt x="8647922" y="6508349"/>
                </a:lnTo>
                <a:cubicBezTo>
                  <a:pt x="8625192" y="6502776"/>
                  <a:pt x="8610136" y="6494877"/>
                  <a:pt x="8602757" y="6484652"/>
                </a:cubicBezTo>
                <a:cubicBezTo>
                  <a:pt x="8595378" y="6474427"/>
                  <a:pt x="8591688" y="6458548"/>
                  <a:pt x="8591688" y="6437014"/>
                </a:cubicBezTo>
                <a:lnTo>
                  <a:pt x="8591688" y="6041776"/>
                </a:lnTo>
                <a:close/>
                <a:moveTo>
                  <a:pt x="7659127" y="6041776"/>
                </a:moveTo>
                <a:lnTo>
                  <a:pt x="7659127" y="6083251"/>
                </a:lnTo>
                <a:cubicBezTo>
                  <a:pt x="7682086" y="6086942"/>
                  <a:pt x="7697198" y="6094120"/>
                  <a:pt x="7704463" y="6104787"/>
                </a:cubicBezTo>
                <a:cubicBezTo>
                  <a:pt x="7711728" y="6115452"/>
                  <a:pt x="7715361" y="6132710"/>
                  <a:pt x="7715361" y="6156561"/>
                </a:cubicBezTo>
                <a:lnTo>
                  <a:pt x="7715361" y="6437014"/>
                </a:lnTo>
                <a:cubicBezTo>
                  <a:pt x="7715361" y="6458304"/>
                  <a:pt x="7711703" y="6474111"/>
                  <a:pt x="7704389" y="6484434"/>
                </a:cubicBezTo>
                <a:cubicBezTo>
                  <a:pt x="7697075" y="6494758"/>
                  <a:pt x="7681988" y="6502677"/>
                  <a:pt x="7659127" y="6508193"/>
                </a:cubicBezTo>
                <a:lnTo>
                  <a:pt x="7659127" y="6548875"/>
                </a:lnTo>
                <a:lnTo>
                  <a:pt x="7971647" y="6548875"/>
                </a:lnTo>
                <a:lnTo>
                  <a:pt x="7971647" y="6508349"/>
                </a:lnTo>
                <a:cubicBezTo>
                  <a:pt x="7948916" y="6502776"/>
                  <a:pt x="7933861" y="6494877"/>
                  <a:pt x="7926483" y="6484652"/>
                </a:cubicBezTo>
                <a:cubicBezTo>
                  <a:pt x="7919104" y="6474427"/>
                  <a:pt x="7915414" y="6458548"/>
                  <a:pt x="7915414" y="6437014"/>
                </a:cubicBezTo>
                <a:lnTo>
                  <a:pt x="7915414" y="6041776"/>
                </a:lnTo>
                <a:close/>
                <a:moveTo>
                  <a:pt x="6794948" y="6029335"/>
                </a:moveTo>
                <a:cubicBezTo>
                  <a:pt x="6719015" y="6029335"/>
                  <a:pt x="6656903" y="6054089"/>
                  <a:pt x="6608611" y="6103596"/>
                </a:cubicBezTo>
                <a:cubicBezTo>
                  <a:pt x="6560318" y="6153105"/>
                  <a:pt x="6536173" y="6216934"/>
                  <a:pt x="6536173" y="6295085"/>
                </a:cubicBezTo>
                <a:cubicBezTo>
                  <a:pt x="6536173" y="6372681"/>
                  <a:pt x="6560454" y="6436452"/>
                  <a:pt x="6609019" y="6486398"/>
                </a:cubicBezTo>
                <a:cubicBezTo>
                  <a:pt x="6657583" y="6536343"/>
                  <a:pt x="6719559" y="6561316"/>
                  <a:pt x="6794948" y="6561316"/>
                </a:cubicBezTo>
                <a:cubicBezTo>
                  <a:pt x="6871440" y="6561316"/>
                  <a:pt x="6933775" y="6536535"/>
                  <a:pt x="6981953" y="6486973"/>
                </a:cubicBezTo>
                <a:cubicBezTo>
                  <a:pt x="7030131" y="6437411"/>
                  <a:pt x="7054220" y="6373448"/>
                  <a:pt x="7054220" y="6295085"/>
                </a:cubicBezTo>
                <a:cubicBezTo>
                  <a:pt x="7054220" y="6216815"/>
                  <a:pt x="7030104" y="6152955"/>
                  <a:pt x="6981871" y="6103507"/>
                </a:cubicBezTo>
                <a:cubicBezTo>
                  <a:pt x="6933639" y="6054059"/>
                  <a:pt x="6871330" y="6029335"/>
                  <a:pt x="6794948" y="6029335"/>
                </a:cubicBezTo>
                <a:close/>
                <a:moveTo>
                  <a:pt x="5356673" y="6029335"/>
                </a:moveTo>
                <a:cubicBezTo>
                  <a:pt x="5280740" y="6029335"/>
                  <a:pt x="5218628" y="6054089"/>
                  <a:pt x="5170336" y="6103596"/>
                </a:cubicBezTo>
                <a:cubicBezTo>
                  <a:pt x="5122043" y="6153105"/>
                  <a:pt x="5097897" y="6216934"/>
                  <a:pt x="5097897" y="6295085"/>
                </a:cubicBezTo>
                <a:cubicBezTo>
                  <a:pt x="5097897" y="6372681"/>
                  <a:pt x="5122179" y="6436452"/>
                  <a:pt x="5170745" y="6486398"/>
                </a:cubicBezTo>
                <a:cubicBezTo>
                  <a:pt x="5219308" y="6536343"/>
                  <a:pt x="5281284" y="6561316"/>
                  <a:pt x="5356673" y="6561316"/>
                </a:cubicBezTo>
                <a:cubicBezTo>
                  <a:pt x="5433164" y="6561316"/>
                  <a:pt x="5495500" y="6536535"/>
                  <a:pt x="5543678" y="6486973"/>
                </a:cubicBezTo>
                <a:cubicBezTo>
                  <a:pt x="5591856" y="6437411"/>
                  <a:pt x="5615945" y="6373448"/>
                  <a:pt x="5615945" y="6295085"/>
                </a:cubicBezTo>
                <a:cubicBezTo>
                  <a:pt x="5615945" y="6216815"/>
                  <a:pt x="5591829" y="6152955"/>
                  <a:pt x="5543596" y="6103507"/>
                </a:cubicBezTo>
                <a:cubicBezTo>
                  <a:pt x="5495364" y="6054059"/>
                  <a:pt x="5433055" y="6029335"/>
                  <a:pt x="5356673" y="6029335"/>
                </a:cubicBezTo>
                <a:close/>
                <a:moveTo>
                  <a:pt x="3455537" y="6029335"/>
                </a:moveTo>
                <a:cubicBezTo>
                  <a:pt x="3416467" y="6029335"/>
                  <a:pt x="3379647" y="6038663"/>
                  <a:pt x="3345079" y="6057320"/>
                </a:cubicBezTo>
                <a:cubicBezTo>
                  <a:pt x="3310511" y="6075976"/>
                  <a:pt x="3281424" y="6106965"/>
                  <a:pt x="3257816" y="6150286"/>
                </a:cubicBezTo>
                <a:cubicBezTo>
                  <a:pt x="3243717" y="6162582"/>
                  <a:pt x="3232713" y="6182284"/>
                  <a:pt x="3224805" y="6209392"/>
                </a:cubicBezTo>
                <a:cubicBezTo>
                  <a:pt x="3216897" y="6236501"/>
                  <a:pt x="3212943" y="6265389"/>
                  <a:pt x="3212943" y="6296056"/>
                </a:cubicBezTo>
                <a:cubicBezTo>
                  <a:pt x="3212943" y="6374622"/>
                  <a:pt x="3235289" y="6438473"/>
                  <a:pt x="3279981" y="6487611"/>
                </a:cubicBezTo>
                <a:cubicBezTo>
                  <a:pt x="3324673" y="6536748"/>
                  <a:pt x="3382868" y="6561316"/>
                  <a:pt x="3454565" y="6561316"/>
                </a:cubicBezTo>
                <a:cubicBezTo>
                  <a:pt x="3505822" y="6561316"/>
                  <a:pt x="3550647" y="6546917"/>
                  <a:pt x="3589042" y="6518118"/>
                </a:cubicBezTo>
                <a:cubicBezTo>
                  <a:pt x="3627435" y="6489320"/>
                  <a:pt x="3657790" y="6445355"/>
                  <a:pt x="3680106" y="6386223"/>
                </a:cubicBezTo>
                <a:lnTo>
                  <a:pt x="3634447" y="6365742"/>
                </a:lnTo>
                <a:cubicBezTo>
                  <a:pt x="3617419" y="6392667"/>
                  <a:pt x="3600683" y="6412005"/>
                  <a:pt x="3584240" y="6423757"/>
                </a:cubicBezTo>
                <a:cubicBezTo>
                  <a:pt x="3567797" y="6435508"/>
                  <a:pt x="3550276" y="6441384"/>
                  <a:pt x="3531677" y="6441384"/>
                </a:cubicBezTo>
                <a:cubicBezTo>
                  <a:pt x="3497499" y="6441384"/>
                  <a:pt x="3469445" y="6426887"/>
                  <a:pt x="3447512" y="6397891"/>
                </a:cubicBezTo>
                <a:cubicBezTo>
                  <a:pt x="3425580" y="6368895"/>
                  <a:pt x="3413576" y="6332294"/>
                  <a:pt x="3411503" y="6288086"/>
                </a:cubicBezTo>
                <a:lnTo>
                  <a:pt x="3673761" y="6287589"/>
                </a:lnTo>
                <a:cubicBezTo>
                  <a:pt x="3671641" y="6203135"/>
                  <a:pt x="3651543" y="6138979"/>
                  <a:pt x="3613469" y="6095121"/>
                </a:cubicBezTo>
                <a:cubicBezTo>
                  <a:pt x="3575394" y="6051264"/>
                  <a:pt x="3522750" y="6029335"/>
                  <a:pt x="3455537" y="6029335"/>
                </a:cubicBezTo>
                <a:close/>
                <a:moveTo>
                  <a:pt x="2588762" y="6029335"/>
                </a:moveTo>
                <a:cubicBezTo>
                  <a:pt x="2549692" y="6029335"/>
                  <a:pt x="2512873" y="6038663"/>
                  <a:pt x="2478304" y="6057320"/>
                </a:cubicBezTo>
                <a:cubicBezTo>
                  <a:pt x="2443736" y="6075976"/>
                  <a:pt x="2414649" y="6106965"/>
                  <a:pt x="2391041" y="6150286"/>
                </a:cubicBezTo>
                <a:cubicBezTo>
                  <a:pt x="2376942" y="6162582"/>
                  <a:pt x="2365937" y="6182284"/>
                  <a:pt x="2358030" y="6209392"/>
                </a:cubicBezTo>
                <a:cubicBezTo>
                  <a:pt x="2350122" y="6236501"/>
                  <a:pt x="2346168" y="6265389"/>
                  <a:pt x="2346168" y="6296056"/>
                </a:cubicBezTo>
                <a:cubicBezTo>
                  <a:pt x="2346168" y="6374622"/>
                  <a:pt x="2368514" y="6438473"/>
                  <a:pt x="2413206" y="6487611"/>
                </a:cubicBezTo>
                <a:cubicBezTo>
                  <a:pt x="2457898" y="6536748"/>
                  <a:pt x="2516093" y="6561316"/>
                  <a:pt x="2587789" y="6561316"/>
                </a:cubicBezTo>
                <a:cubicBezTo>
                  <a:pt x="2639047" y="6561316"/>
                  <a:pt x="2683873" y="6546917"/>
                  <a:pt x="2722266" y="6518118"/>
                </a:cubicBezTo>
                <a:cubicBezTo>
                  <a:pt x="2760660" y="6489320"/>
                  <a:pt x="2791015" y="6445355"/>
                  <a:pt x="2813331" y="6386223"/>
                </a:cubicBezTo>
                <a:lnTo>
                  <a:pt x="2767673" y="6365742"/>
                </a:lnTo>
                <a:cubicBezTo>
                  <a:pt x="2750644" y="6392667"/>
                  <a:pt x="2733908" y="6412005"/>
                  <a:pt x="2717465" y="6423757"/>
                </a:cubicBezTo>
                <a:cubicBezTo>
                  <a:pt x="2701022" y="6435508"/>
                  <a:pt x="2683501" y="6441384"/>
                  <a:pt x="2664901" y="6441384"/>
                </a:cubicBezTo>
                <a:cubicBezTo>
                  <a:pt x="2630724" y="6441384"/>
                  <a:pt x="2602670" y="6426887"/>
                  <a:pt x="2580737" y="6397891"/>
                </a:cubicBezTo>
                <a:cubicBezTo>
                  <a:pt x="2558805" y="6368895"/>
                  <a:pt x="2546802" y="6332294"/>
                  <a:pt x="2544728" y="6288086"/>
                </a:cubicBezTo>
                <a:lnTo>
                  <a:pt x="2806986" y="6287589"/>
                </a:lnTo>
                <a:cubicBezTo>
                  <a:pt x="2804866" y="6203135"/>
                  <a:pt x="2784769" y="6138979"/>
                  <a:pt x="2746694" y="6095121"/>
                </a:cubicBezTo>
                <a:cubicBezTo>
                  <a:pt x="2708619" y="6051264"/>
                  <a:pt x="2655975" y="6029335"/>
                  <a:pt x="2588762" y="6029335"/>
                </a:cubicBezTo>
                <a:close/>
                <a:moveTo>
                  <a:pt x="9282122" y="6028339"/>
                </a:moveTo>
                <a:cubicBezTo>
                  <a:pt x="9214288" y="6028339"/>
                  <a:pt x="9159161" y="6041117"/>
                  <a:pt x="9116745" y="6066670"/>
                </a:cubicBezTo>
                <a:cubicBezTo>
                  <a:pt x="9074329" y="6092223"/>
                  <a:pt x="9053121" y="6126080"/>
                  <a:pt x="9053121" y="6168240"/>
                </a:cubicBezTo>
                <a:cubicBezTo>
                  <a:pt x="9053121" y="6196393"/>
                  <a:pt x="9062376" y="6218931"/>
                  <a:pt x="9080888" y="6235854"/>
                </a:cubicBezTo>
                <a:cubicBezTo>
                  <a:pt x="9099399" y="6252776"/>
                  <a:pt x="9123835" y="6261237"/>
                  <a:pt x="9154197" y="6261237"/>
                </a:cubicBezTo>
                <a:cubicBezTo>
                  <a:pt x="9178582" y="6261237"/>
                  <a:pt x="9198520" y="6253834"/>
                  <a:pt x="9214011" y="6239030"/>
                </a:cubicBezTo>
                <a:cubicBezTo>
                  <a:pt x="9229503" y="6224225"/>
                  <a:pt x="9237249" y="6204985"/>
                  <a:pt x="9237249" y="6181311"/>
                </a:cubicBezTo>
                <a:cubicBezTo>
                  <a:pt x="9237249" y="6169476"/>
                  <a:pt x="9233406" y="6155974"/>
                  <a:pt x="9225721" y="6140804"/>
                </a:cubicBezTo>
                <a:cubicBezTo>
                  <a:pt x="9218037" y="6125633"/>
                  <a:pt x="9214194" y="6116140"/>
                  <a:pt x="9214194" y="6112325"/>
                </a:cubicBezTo>
                <a:cubicBezTo>
                  <a:pt x="9214194" y="6105280"/>
                  <a:pt x="9217993" y="6099143"/>
                  <a:pt x="9225589" y="6093912"/>
                </a:cubicBezTo>
                <a:cubicBezTo>
                  <a:pt x="9233186" y="6088682"/>
                  <a:pt x="9243682" y="6086066"/>
                  <a:pt x="9257077" y="6086066"/>
                </a:cubicBezTo>
                <a:cubicBezTo>
                  <a:pt x="9270710" y="6086066"/>
                  <a:pt x="9281431" y="6090374"/>
                  <a:pt x="9289237" y="6098989"/>
                </a:cubicBezTo>
                <a:cubicBezTo>
                  <a:pt x="9297044" y="6107605"/>
                  <a:pt x="9300947" y="6120075"/>
                  <a:pt x="9300947" y="6136399"/>
                </a:cubicBezTo>
                <a:lnTo>
                  <a:pt x="9300947" y="6231440"/>
                </a:lnTo>
                <a:cubicBezTo>
                  <a:pt x="9217680" y="6255732"/>
                  <a:pt x="9153402" y="6285235"/>
                  <a:pt x="9108114" y="6319951"/>
                </a:cubicBezTo>
                <a:cubicBezTo>
                  <a:pt x="9062826" y="6354667"/>
                  <a:pt x="9040182" y="6394100"/>
                  <a:pt x="9040182" y="6438250"/>
                </a:cubicBezTo>
                <a:cubicBezTo>
                  <a:pt x="9040182" y="6473640"/>
                  <a:pt x="9051774" y="6502999"/>
                  <a:pt x="9074959" y="6526326"/>
                </a:cubicBezTo>
                <a:cubicBezTo>
                  <a:pt x="9098143" y="6549653"/>
                  <a:pt x="9127470" y="6561316"/>
                  <a:pt x="9162937" y="6561316"/>
                </a:cubicBezTo>
                <a:cubicBezTo>
                  <a:pt x="9188975" y="6561316"/>
                  <a:pt x="9214690" y="6555346"/>
                  <a:pt x="9240083" y="6543405"/>
                </a:cubicBezTo>
                <a:cubicBezTo>
                  <a:pt x="9265476" y="6531464"/>
                  <a:pt x="9290048" y="6513322"/>
                  <a:pt x="9313801" y="6488979"/>
                </a:cubicBezTo>
                <a:cubicBezTo>
                  <a:pt x="9323059" y="6510523"/>
                  <a:pt x="9337756" y="6527965"/>
                  <a:pt x="9357893" y="6541306"/>
                </a:cubicBezTo>
                <a:cubicBezTo>
                  <a:pt x="9378029" y="6554646"/>
                  <a:pt x="9400717" y="6561316"/>
                  <a:pt x="9425957" y="6561316"/>
                </a:cubicBezTo>
                <a:cubicBezTo>
                  <a:pt x="9450476" y="6561316"/>
                  <a:pt x="9473933" y="6554356"/>
                  <a:pt x="9496327" y="6540435"/>
                </a:cubicBezTo>
                <a:cubicBezTo>
                  <a:pt x="9518721" y="6526514"/>
                  <a:pt x="9540351" y="6504339"/>
                  <a:pt x="9561215" y="6473910"/>
                </a:cubicBezTo>
                <a:lnTo>
                  <a:pt x="9539272" y="6447418"/>
                </a:lnTo>
                <a:cubicBezTo>
                  <a:pt x="9526364" y="6452239"/>
                  <a:pt x="9517899" y="6455424"/>
                  <a:pt x="9513877" y="6456974"/>
                </a:cubicBezTo>
                <a:cubicBezTo>
                  <a:pt x="9509854" y="6458524"/>
                  <a:pt x="9506739" y="6459299"/>
                  <a:pt x="9504530" y="6459299"/>
                </a:cubicBezTo>
                <a:cubicBezTo>
                  <a:pt x="9502223" y="6459299"/>
                  <a:pt x="9500063" y="6457441"/>
                  <a:pt x="9498049" y="6453724"/>
                </a:cubicBezTo>
                <a:cubicBezTo>
                  <a:pt x="9496035" y="6450007"/>
                  <a:pt x="9495029" y="6442618"/>
                  <a:pt x="9495029" y="6431556"/>
                </a:cubicBezTo>
                <a:lnTo>
                  <a:pt x="9495029" y="6200610"/>
                </a:lnTo>
                <a:cubicBezTo>
                  <a:pt x="9495029" y="6142298"/>
                  <a:pt x="9477357" y="6099008"/>
                  <a:pt x="9442014" y="6070740"/>
                </a:cubicBezTo>
                <a:cubicBezTo>
                  <a:pt x="9406671" y="6042473"/>
                  <a:pt x="9353373" y="6028339"/>
                  <a:pt x="9282122" y="6028339"/>
                </a:cubicBezTo>
                <a:close/>
                <a:moveTo>
                  <a:pt x="6038611" y="6028339"/>
                </a:moveTo>
                <a:cubicBezTo>
                  <a:pt x="6010504" y="6028339"/>
                  <a:pt x="5983190" y="6034390"/>
                  <a:pt x="5956666" y="6046492"/>
                </a:cubicBezTo>
                <a:cubicBezTo>
                  <a:pt x="5930144" y="6058593"/>
                  <a:pt x="5910235" y="6075538"/>
                  <a:pt x="5896937" y="6097325"/>
                </a:cubicBezTo>
                <a:lnTo>
                  <a:pt x="5894698" y="6041776"/>
                </a:lnTo>
                <a:lnTo>
                  <a:pt x="5652905" y="6041776"/>
                </a:lnTo>
                <a:lnTo>
                  <a:pt x="5652905" y="6083251"/>
                </a:lnTo>
                <a:cubicBezTo>
                  <a:pt x="5675864" y="6086942"/>
                  <a:pt x="5690976" y="6094118"/>
                  <a:pt x="5698241" y="6104778"/>
                </a:cubicBezTo>
                <a:cubicBezTo>
                  <a:pt x="5705507" y="6115439"/>
                  <a:pt x="5709139" y="6132692"/>
                  <a:pt x="5709139" y="6156537"/>
                </a:cubicBezTo>
                <a:lnTo>
                  <a:pt x="5709139" y="6437014"/>
                </a:lnTo>
                <a:cubicBezTo>
                  <a:pt x="5709139" y="6458304"/>
                  <a:pt x="5705482" y="6474111"/>
                  <a:pt x="5698168" y="6484434"/>
                </a:cubicBezTo>
                <a:cubicBezTo>
                  <a:pt x="5690853" y="6494758"/>
                  <a:pt x="5675766" y="6502677"/>
                  <a:pt x="5652905" y="6508193"/>
                </a:cubicBezTo>
                <a:lnTo>
                  <a:pt x="5652905" y="6548875"/>
                </a:lnTo>
                <a:lnTo>
                  <a:pt x="5938055" y="6548875"/>
                </a:lnTo>
                <a:lnTo>
                  <a:pt x="5938055" y="6509103"/>
                </a:lnTo>
                <a:cubicBezTo>
                  <a:pt x="5922250" y="6503929"/>
                  <a:pt x="5911996" y="6496343"/>
                  <a:pt x="5907291" y="6486343"/>
                </a:cubicBezTo>
                <a:cubicBezTo>
                  <a:pt x="5902586" y="6476344"/>
                  <a:pt x="5900235" y="6458599"/>
                  <a:pt x="5900235" y="6433111"/>
                </a:cubicBezTo>
                <a:lnTo>
                  <a:pt x="5900235" y="6166436"/>
                </a:lnTo>
                <a:cubicBezTo>
                  <a:pt x="5908384" y="6155752"/>
                  <a:pt x="5917337" y="6147400"/>
                  <a:pt x="5927095" y="6141378"/>
                </a:cubicBezTo>
                <a:cubicBezTo>
                  <a:pt x="5936854" y="6135358"/>
                  <a:pt x="5946391" y="6132347"/>
                  <a:pt x="5955706" y="6132347"/>
                </a:cubicBezTo>
                <a:cubicBezTo>
                  <a:pt x="5965965" y="6132347"/>
                  <a:pt x="5973219" y="6136405"/>
                  <a:pt x="5977467" y="6144520"/>
                </a:cubicBezTo>
                <a:cubicBezTo>
                  <a:pt x="5981714" y="6152635"/>
                  <a:pt x="5983838" y="6171925"/>
                  <a:pt x="5983838" y="6202390"/>
                </a:cubicBezTo>
                <a:lnTo>
                  <a:pt x="5983838" y="6428228"/>
                </a:lnTo>
                <a:cubicBezTo>
                  <a:pt x="5983838" y="6456583"/>
                  <a:pt x="5981460" y="6475957"/>
                  <a:pt x="5976701" y="6486351"/>
                </a:cubicBezTo>
                <a:cubicBezTo>
                  <a:pt x="5971942" y="6496745"/>
                  <a:pt x="5961714" y="6504144"/>
                  <a:pt x="5946018" y="6508550"/>
                </a:cubicBezTo>
                <a:lnTo>
                  <a:pt x="5946018" y="6548875"/>
                </a:lnTo>
                <a:lnTo>
                  <a:pt x="6213252" y="6548875"/>
                </a:lnTo>
                <a:lnTo>
                  <a:pt x="6213252" y="6509188"/>
                </a:lnTo>
                <a:cubicBezTo>
                  <a:pt x="6197598" y="6503636"/>
                  <a:pt x="6187463" y="6495942"/>
                  <a:pt x="6182850" y="6486106"/>
                </a:cubicBezTo>
                <a:cubicBezTo>
                  <a:pt x="6178236" y="6476270"/>
                  <a:pt x="6175929" y="6458604"/>
                  <a:pt x="6175929" y="6433111"/>
                </a:cubicBezTo>
                <a:lnTo>
                  <a:pt x="6175929" y="6166436"/>
                </a:lnTo>
                <a:cubicBezTo>
                  <a:pt x="6184177" y="6155617"/>
                  <a:pt x="6192914" y="6147231"/>
                  <a:pt x="6202141" y="6141277"/>
                </a:cubicBezTo>
                <a:cubicBezTo>
                  <a:pt x="6211368" y="6135324"/>
                  <a:pt x="6220471" y="6132347"/>
                  <a:pt x="6229449" y="6132347"/>
                </a:cubicBezTo>
                <a:cubicBezTo>
                  <a:pt x="6240480" y="6132347"/>
                  <a:pt x="6248252" y="6136353"/>
                  <a:pt x="6252765" y="6144364"/>
                </a:cubicBezTo>
                <a:cubicBezTo>
                  <a:pt x="6257278" y="6152376"/>
                  <a:pt x="6259533" y="6171718"/>
                  <a:pt x="6259533" y="6202390"/>
                </a:cubicBezTo>
                <a:lnTo>
                  <a:pt x="6259533" y="6428228"/>
                </a:lnTo>
                <a:cubicBezTo>
                  <a:pt x="6259533" y="6457216"/>
                  <a:pt x="6257237" y="6476670"/>
                  <a:pt x="6252644" y="6486592"/>
                </a:cubicBezTo>
                <a:cubicBezTo>
                  <a:pt x="6248051" y="6496514"/>
                  <a:pt x="6237741" y="6503859"/>
                  <a:pt x="6221712" y="6508628"/>
                </a:cubicBezTo>
                <a:lnTo>
                  <a:pt x="6221712" y="6548875"/>
                </a:lnTo>
                <a:lnTo>
                  <a:pt x="6504872" y="6548875"/>
                </a:lnTo>
                <a:lnTo>
                  <a:pt x="6504872" y="6508084"/>
                </a:lnTo>
                <a:cubicBezTo>
                  <a:pt x="6482732" y="6503662"/>
                  <a:pt x="6468157" y="6495619"/>
                  <a:pt x="6461145" y="6483952"/>
                </a:cubicBezTo>
                <a:cubicBezTo>
                  <a:pt x="6454134" y="6472286"/>
                  <a:pt x="6450629" y="6452250"/>
                  <a:pt x="6450629" y="6423842"/>
                </a:cubicBezTo>
                <a:lnTo>
                  <a:pt x="6450629" y="6218486"/>
                </a:lnTo>
                <a:cubicBezTo>
                  <a:pt x="6450629" y="6155073"/>
                  <a:pt x="6439463" y="6107528"/>
                  <a:pt x="6417131" y="6075853"/>
                </a:cubicBezTo>
                <a:cubicBezTo>
                  <a:pt x="6394799" y="6044177"/>
                  <a:pt x="6360195" y="6028339"/>
                  <a:pt x="6313318" y="6028339"/>
                </a:cubicBezTo>
                <a:cubicBezTo>
                  <a:pt x="6282645" y="6028339"/>
                  <a:pt x="6253822" y="6034841"/>
                  <a:pt x="6226849" y="6047845"/>
                </a:cubicBezTo>
                <a:cubicBezTo>
                  <a:pt x="6199875" y="6060849"/>
                  <a:pt x="6176341" y="6080432"/>
                  <a:pt x="6156249" y="6106594"/>
                </a:cubicBezTo>
                <a:cubicBezTo>
                  <a:pt x="6149557" y="6083624"/>
                  <a:pt x="6135554" y="6064840"/>
                  <a:pt x="6114241" y="6050240"/>
                </a:cubicBezTo>
                <a:cubicBezTo>
                  <a:pt x="6092928" y="6035640"/>
                  <a:pt x="6067718" y="6028339"/>
                  <a:pt x="6038611" y="6028339"/>
                </a:cubicBezTo>
                <a:close/>
                <a:moveTo>
                  <a:pt x="5014054" y="6028339"/>
                </a:moveTo>
                <a:cubicBezTo>
                  <a:pt x="4988363" y="6028339"/>
                  <a:pt x="4965609" y="6035802"/>
                  <a:pt x="4945791" y="6050726"/>
                </a:cubicBezTo>
                <a:cubicBezTo>
                  <a:pt x="4925974" y="6065650"/>
                  <a:pt x="4913247" y="6087207"/>
                  <a:pt x="4907613" y="6115396"/>
                </a:cubicBezTo>
                <a:lnTo>
                  <a:pt x="4906384" y="6041776"/>
                </a:lnTo>
                <a:lnTo>
                  <a:pt x="4662305" y="6041776"/>
                </a:lnTo>
                <a:lnTo>
                  <a:pt x="4662305" y="6083251"/>
                </a:lnTo>
                <a:cubicBezTo>
                  <a:pt x="4685265" y="6086942"/>
                  <a:pt x="4700376" y="6094120"/>
                  <a:pt x="4707642" y="6104787"/>
                </a:cubicBezTo>
                <a:cubicBezTo>
                  <a:pt x="4714907" y="6115452"/>
                  <a:pt x="4718539" y="6132713"/>
                  <a:pt x="4718539" y="6156568"/>
                </a:cubicBezTo>
                <a:lnTo>
                  <a:pt x="4718539" y="6437014"/>
                </a:lnTo>
                <a:cubicBezTo>
                  <a:pt x="4718539" y="6458304"/>
                  <a:pt x="4714882" y="6474111"/>
                  <a:pt x="4707568" y="6484434"/>
                </a:cubicBezTo>
                <a:cubicBezTo>
                  <a:pt x="4700254" y="6494758"/>
                  <a:pt x="4685166" y="6502677"/>
                  <a:pt x="4662305" y="6508193"/>
                </a:cubicBezTo>
                <a:lnTo>
                  <a:pt x="4662305" y="6548875"/>
                </a:lnTo>
                <a:lnTo>
                  <a:pt x="4969850" y="6548875"/>
                </a:lnTo>
                <a:lnTo>
                  <a:pt x="4969850" y="6508349"/>
                </a:lnTo>
                <a:cubicBezTo>
                  <a:pt x="4947212" y="6502797"/>
                  <a:pt x="4932346" y="6494985"/>
                  <a:pt x="4925252" y="6484912"/>
                </a:cubicBezTo>
                <a:cubicBezTo>
                  <a:pt x="4918158" y="6474840"/>
                  <a:pt x="4914611" y="6458874"/>
                  <a:pt x="4914611" y="6437014"/>
                </a:cubicBezTo>
                <a:lnTo>
                  <a:pt x="4914611" y="6248259"/>
                </a:lnTo>
                <a:cubicBezTo>
                  <a:pt x="4914611" y="6216187"/>
                  <a:pt x="4916302" y="6195521"/>
                  <a:pt x="4919685" y="6186260"/>
                </a:cubicBezTo>
                <a:cubicBezTo>
                  <a:pt x="4923067" y="6176999"/>
                  <a:pt x="4927824" y="6172368"/>
                  <a:pt x="4933957" y="6172368"/>
                </a:cubicBezTo>
                <a:cubicBezTo>
                  <a:pt x="4937337" y="6172368"/>
                  <a:pt x="4947983" y="6178222"/>
                  <a:pt x="4965895" y="6189930"/>
                </a:cubicBezTo>
                <a:cubicBezTo>
                  <a:pt x="4983808" y="6201638"/>
                  <a:pt x="5001652" y="6207491"/>
                  <a:pt x="5019428" y="6207491"/>
                </a:cubicBezTo>
                <a:cubicBezTo>
                  <a:pt x="5043781" y="6207491"/>
                  <a:pt x="5063088" y="6199421"/>
                  <a:pt x="5077348" y="6183282"/>
                </a:cubicBezTo>
                <a:cubicBezTo>
                  <a:pt x="5091609" y="6167142"/>
                  <a:pt x="5098739" y="6145840"/>
                  <a:pt x="5098739" y="6119378"/>
                </a:cubicBezTo>
                <a:cubicBezTo>
                  <a:pt x="5098739" y="6092852"/>
                  <a:pt x="5090943" y="6071047"/>
                  <a:pt x="5075350" y="6053965"/>
                </a:cubicBezTo>
                <a:cubicBezTo>
                  <a:pt x="5059757" y="6036881"/>
                  <a:pt x="5039325" y="6028339"/>
                  <a:pt x="5014054" y="6028339"/>
                </a:cubicBezTo>
                <a:close/>
                <a:moveTo>
                  <a:pt x="8857181" y="5869591"/>
                </a:moveTo>
                <a:cubicBezTo>
                  <a:pt x="8839846" y="5918443"/>
                  <a:pt x="8815668" y="5958211"/>
                  <a:pt x="8784646" y="5988894"/>
                </a:cubicBezTo>
                <a:cubicBezTo>
                  <a:pt x="8753623" y="6019577"/>
                  <a:pt x="8714858" y="6042375"/>
                  <a:pt x="8668349" y="6057288"/>
                </a:cubicBezTo>
                <a:lnTo>
                  <a:pt x="8668349" y="6114432"/>
                </a:lnTo>
                <a:lnTo>
                  <a:pt x="8722094" y="6114432"/>
                </a:lnTo>
                <a:lnTo>
                  <a:pt x="8722094" y="6405367"/>
                </a:lnTo>
                <a:cubicBezTo>
                  <a:pt x="8722094" y="6456474"/>
                  <a:pt x="8733824" y="6495077"/>
                  <a:pt x="8757283" y="6521174"/>
                </a:cubicBezTo>
                <a:cubicBezTo>
                  <a:pt x="8780743" y="6547272"/>
                  <a:pt x="8815794" y="6560321"/>
                  <a:pt x="8862438" y="6560321"/>
                </a:cubicBezTo>
                <a:cubicBezTo>
                  <a:pt x="8893650" y="6560321"/>
                  <a:pt x="8922665" y="6553148"/>
                  <a:pt x="8949487" y="6538802"/>
                </a:cubicBezTo>
                <a:cubicBezTo>
                  <a:pt x="8976307" y="6524456"/>
                  <a:pt x="9003357" y="6499787"/>
                  <a:pt x="9030634" y="6464797"/>
                </a:cubicBezTo>
                <a:lnTo>
                  <a:pt x="8994111" y="6434915"/>
                </a:lnTo>
                <a:cubicBezTo>
                  <a:pt x="8982122" y="6445365"/>
                  <a:pt x="8972547" y="6452705"/>
                  <a:pt x="8965388" y="6456935"/>
                </a:cubicBezTo>
                <a:cubicBezTo>
                  <a:pt x="8958229" y="6461165"/>
                  <a:pt x="8952159" y="6463280"/>
                  <a:pt x="8947177" y="6463280"/>
                </a:cubicBezTo>
                <a:cubicBezTo>
                  <a:pt x="8937774" y="6463280"/>
                  <a:pt x="8930671" y="6458592"/>
                  <a:pt x="8925868" y="6449214"/>
                </a:cubicBezTo>
                <a:cubicBezTo>
                  <a:pt x="8921065" y="6439837"/>
                  <a:pt x="8918664" y="6422782"/>
                  <a:pt x="8918664" y="6398050"/>
                </a:cubicBezTo>
                <a:lnTo>
                  <a:pt x="8918664" y="6114432"/>
                </a:lnTo>
                <a:lnTo>
                  <a:pt x="9010230" y="6114432"/>
                </a:lnTo>
                <a:lnTo>
                  <a:pt x="9010230" y="6041776"/>
                </a:lnTo>
                <a:lnTo>
                  <a:pt x="8918664" y="6041776"/>
                </a:lnTo>
                <a:lnTo>
                  <a:pt x="8918664" y="5869591"/>
                </a:lnTo>
                <a:close/>
                <a:moveTo>
                  <a:pt x="4494732" y="5869591"/>
                </a:moveTo>
                <a:cubicBezTo>
                  <a:pt x="4477398" y="5918443"/>
                  <a:pt x="4453219" y="5958211"/>
                  <a:pt x="4422196" y="5988894"/>
                </a:cubicBezTo>
                <a:cubicBezTo>
                  <a:pt x="4391174" y="6019577"/>
                  <a:pt x="4352408" y="6042375"/>
                  <a:pt x="4305899" y="6057288"/>
                </a:cubicBezTo>
                <a:lnTo>
                  <a:pt x="4305899" y="6114432"/>
                </a:lnTo>
                <a:lnTo>
                  <a:pt x="4359645" y="6114432"/>
                </a:lnTo>
                <a:lnTo>
                  <a:pt x="4359645" y="6405367"/>
                </a:lnTo>
                <a:cubicBezTo>
                  <a:pt x="4359645" y="6456474"/>
                  <a:pt x="4371374" y="6495077"/>
                  <a:pt x="4394834" y="6521174"/>
                </a:cubicBezTo>
                <a:cubicBezTo>
                  <a:pt x="4418293" y="6547272"/>
                  <a:pt x="4453345" y="6560321"/>
                  <a:pt x="4499988" y="6560321"/>
                </a:cubicBezTo>
                <a:cubicBezTo>
                  <a:pt x="4531200" y="6560321"/>
                  <a:pt x="4560216" y="6553148"/>
                  <a:pt x="4587037" y="6538802"/>
                </a:cubicBezTo>
                <a:cubicBezTo>
                  <a:pt x="4613858" y="6524456"/>
                  <a:pt x="4640907" y="6499787"/>
                  <a:pt x="4668184" y="6464797"/>
                </a:cubicBezTo>
                <a:lnTo>
                  <a:pt x="4631662" y="6434915"/>
                </a:lnTo>
                <a:cubicBezTo>
                  <a:pt x="4619672" y="6445365"/>
                  <a:pt x="4610097" y="6452705"/>
                  <a:pt x="4602938" y="6456935"/>
                </a:cubicBezTo>
                <a:cubicBezTo>
                  <a:pt x="4595780" y="6461165"/>
                  <a:pt x="4589709" y="6463280"/>
                  <a:pt x="4584728" y="6463280"/>
                </a:cubicBezTo>
                <a:cubicBezTo>
                  <a:pt x="4575324" y="6463280"/>
                  <a:pt x="4568221" y="6458592"/>
                  <a:pt x="4563418" y="6449214"/>
                </a:cubicBezTo>
                <a:cubicBezTo>
                  <a:pt x="4558616" y="6439837"/>
                  <a:pt x="4556215" y="6422782"/>
                  <a:pt x="4556215" y="6398050"/>
                </a:cubicBezTo>
                <a:lnTo>
                  <a:pt x="4556215" y="6114432"/>
                </a:lnTo>
                <a:lnTo>
                  <a:pt x="4647781" y="6114432"/>
                </a:lnTo>
                <a:lnTo>
                  <a:pt x="4647781" y="6041776"/>
                </a:lnTo>
                <a:lnTo>
                  <a:pt x="4556215" y="6041776"/>
                </a:lnTo>
                <a:lnTo>
                  <a:pt x="4556215" y="5869591"/>
                </a:lnTo>
                <a:close/>
                <a:moveTo>
                  <a:pt x="8002027" y="5851178"/>
                </a:moveTo>
                <a:lnTo>
                  <a:pt x="8002027" y="5893144"/>
                </a:lnTo>
                <a:cubicBezTo>
                  <a:pt x="8025007" y="5896845"/>
                  <a:pt x="8040124" y="5903956"/>
                  <a:pt x="8047379" y="5914476"/>
                </a:cubicBezTo>
                <a:cubicBezTo>
                  <a:pt x="8054634" y="5924997"/>
                  <a:pt x="8058261" y="5942180"/>
                  <a:pt x="8058261" y="5966025"/>
                </a:cubicBezTo>
                <a:lnTo>
                  <a:pt x="8058261" y="6436967"/>
                </a:lnTo>
                <a:cubicBezTo>
                  <a:pt x="8058261" y="6458268"/>
                  <a:pt x="8054603" y="6474085"/>
                  <a:pt x="8047289" y="6484419"/>
                </a:cubicBezTo>
                <a:cubicBezTo>
                  <a:pt x="8039975" y="6494753"/>
                  <a:pt x="8024888" y="6502677"/>
                  <a:pt x="8002027" y="6508193"/>
                </a:cubicBezTo>
                <a:lnTo>
                  <a:pt x="8002027" y="6548875"/>
                </a:lnTo>
                <a:lnTo>
                  <a:pt x="8314547" y="6548875"/>
                </a:lnTo>
                <a:lnTo>
                  <a:pt x="8314547" y="6508349"/>
                </a:lnTo>
                <a:cubicBezTo>
                  <a:pt x="8291816" y="6502776"/>
                  <a:pt x="8276762" y="6494873"/>
                  <a:pt x="8269383" y="6484640"/>
                </a:cubicBezTo>
                <a:cubicBezTo>
                  <a:pt x="8262004" y="6474408"/>
                  <a:pt x="8258314" y="6458517"/>
                  <a:pt x="8258314" y="6436967"/>
                </a:cubicBezTo>
                <a:lnTo>
                  <a:pt x="8258314" y="5851178"/>
                </a:lnTo>
                <a:close/>
                <a:moveTo>
                  <a:pt x="7074260" y="5851178"/>
                </a:moveTo>
                <a:lnTo>
                  <a:pt x="7074260" y="5892568"/>
                </a:lnTo>
                <a:cubicBezTo>
                  <a:pt x="7096784" y="5897731"/>
                  <a:pt x="7111621" y="5905394"/>
                  <a:pt x="7118772" y="5915557"/>
                </a:cubicBezTo>
                <a:cubicBezTo>
                  <a:pt x="7125923" y="5925720"/>
                  <a:pt x="7129499" y="5941576"/>
                  <a:pt x="7129499" y="5963125"/>
                </a:cubicBezTo>
                <a:lnTo>
                  <a:pt x="7129499" y="6553852"/>
                </a:lnTo>
                <a:lnTo>
                  <a:pt x="7186914" y="6553852"/>
                </a:lnTo>
                <a:lnTo>
                  <a:pt x="7250519" y="6502338"/>
                </a:lnTo>
                <a:cubicBezTo>
                  <a:pt x="7268569" y="6521144"/>
                  <a:pt x="7289658" y="6535676"/>
                  <a:pt x="7313786" y="6545932"/>
                </a:cubicBezTo>
                <a:cubicBezTo>
                  <a:pt x="7337915" y="6556188"/>
                  <a:pt x="7363401" y="6561316"/>
                  <a:pt x="7390249" y="6561316"/>
                </a:cubicBezTo>
                <a:cubicBezTo>
                  <a:pt x="7459250" y="6561316"/>
                  <a:pt x="7515485" y="6535579"/>
                  <a:pt x="7558954" y="6484104"/>
                </a:cubicBezTo>
                <a:cubicBezTo>
                  <a:pt x="7602423" y="6432629"/>
                  <a:pt x="7624157" y="6366367"/>
                  <a:pt x="7624157" y="6285319"/>
                </a:cubicBezTo>
                <a:cubicBezTo>
                  <a:pt x="7624157" y="6211693"/>
                  <a:pt x="7606230" y="6150623"/>
                  <a:pt x="7570377" y="6102108"/>
                </a:cubicBezTo>
                <a:cubicBezTo>
                  <a:pt x="7534523" y="6053593"/>
                  <a:pt x="7488793" y="6029335"/>
                  <a:pt x="7433186" y="6029335"/>
                </a:cubicBezTo>
                <a:cubicBezTo>
                  <a:pt x="7408102" y="6029335"/>
                  <a:pt x="7385099" y="6034215"/>
                  <a:pt x="7364177" y="6043976"/>
                </a:cubicBezTo>
                <a:cubicBezTo>
                  <a:pt x="7343255" y="6053737"/>
                  <a:pt x="7330386" y="6067231"/>
                  <a:pt x="7325571" y="6084457"/>
                </a:cubicBezTo>
                <a:lnTo>
                  <a:pt x="7325571" y="5851178"/>
                </a:lnTo>
                <a:close/>
                <a:moveTo>
                  <a:pt x="3709805" y="5851178"/>
                </a:moveTo>
                <a:lnTo>
                  <a:pt x="3709805" y="5893144"/>
                </a:lnTo>
                <a:cubicBezTo>
                  <a:pt x="3732786" y="5896850"/>
                  <a:pt x="3747903" y="5903973"/>
                  <a:pt x="3755158" y="5914512"/>
                </a:cubicBezTo>
                <a:cubicBezTo>
                  <a:pt x="3762412" y="5925050"/>
                  <a:pt x="3766039" y="5942268"/>
                  <a:pt x="3766039" y="5966165"/>
                </a:cubicBezTo>
                <a:lnTo>
                  <a:pt x="3766039" y="6437014"/>
                </a:lnTo>
                <a:cubicBezTo>
                  <a:pt x="3766039" y="6458304"/>
                  <a:pt x="3762383" y="6474111"/>
                  <a:pt x="3755068" y="6484434"/>
                </a:cubicBezTo>
                <a:cubicBezTo>
                  <a:pt x="3747754" y="6494758"/>
                  <a:pt x="3732666" y="6502677"/>
                  <a:pt x="3709805" y="6508193"/>
                </a:cubicBezTo>
                <a:lnTo>
                  <a:pt x="3709805" y="6548875"/>
                </a:lnTo>
                <a:lnTo>
                  <a:pt x="3999434" y="6548875"/>
                </a:lnTo>
                <a:lnTo>
                  <a:pt x="3999434" y="6510028"/>
                </a:lnTo>
                <a:cubicBezTo>
                  <a:pt x="3983987" y="6502719"/>
                  <a:pt x="3973905" y="6494240"/>
                  <a:pt x="3969187" y="6484590"/>
                </a:cubicBezTo>
                <a:cubicBezTo>
                  <a:pt x="3964470" y="6474940"/>
                  <a:pt x="3962111" y="6457781"/>
                  <a:pt x="3962111" y="6433111"/>
                </a:cubicBezTo>
                <a:lnTo>
                  <a:pt x="3962111" y="6338434"/>
                </a:lnTo>
                <a:lnTo>
                  <a:pt x="3978955" y="6363024"/>
                </a:lnTo>
                <a:cubicBezTo>
                  <a:pt x="3998221" y="6391586"/>
                  <a:pt x="4014261" y="6416741"/>
                  <a:pt x="4027073" y="6438488"/>
                </a:cubicBezTo>
                <a:cubicBezTo>
                  <a:pt x="4044157" y="6467483"/>
                  <a:pt x="4052698" y="6485039"/>
                  <a:pt x="4052698" y="6491157"/>
                </a:cubicBezTo>
                <a:cubicBezTo>
                  <a:pt x="4052698" y="6494256"/>
                  <a:pt x="4051075" y="6497217"/>
                  <a:pt x="4047830" y="6500040"/>
                </a:cubicBezTo>
                <a:cubicBezTo>
                  <a:pt x="4044585" y="6502863"/>
                  <a:pt x="4036613" y="6505409"/>
                  <a:pt x="4023913" y="6507679"/>
                </a:cubicBezTo>
                <a:lnTo>
                  <a:pt x="4023913" y="6548875"/>
                </a:lnTo>
                <a:lnTo>
                  <a:pt x="4315936" y="6548875"/>
                </a:lnTo>
                <a:lnTo>
                  <a:pt x="4315936" y="6508216"/>
                </a:lnTo>
                <a:cubicBezTo>
                  <a:pt x="4302282" y="6505225"/>
                  <a:pt x="4290542" y="6498586"/>
                  <a:pt x="4280716" y="6488299"/>
                </a:cubicBezTo>
                <a:cubicBezTo>
                  <a:pt x="4270890" y="6478011"/>
                  <a:pt x="4258220" y="6460183"/>
                  <a:pt x="4242705" y="6434813"/>
                </a:cubicBezTo>
                <a:lnTo>
                  <a:pt x="4093101" y="6198752"/>
                </a:lnTo>
                <a:cubicBezTo>
                  <a:pt x="4126598" y="6163595"/>
                  <a:pt x="4155318" y="6136474"/>
                  <a:pt x="4179259" y="6117387"/>
                </a:cubicBezTo>
                <a:cubicBezTo>
                  <a:pt x="4203200" y="6098300"/>
                  <a:pt x="4225868" y="6086777"/>
                  <a:pt x="4247261" y="6082816"/>
                </a:cubicBezTo>
                <a:lnTo>
                  <a:pt x="4247261" y="6041776"/>
                </a:lnTo>
                <a:lnTo>
                  <a:pt x="4031719" y="6041776"/>
                </a:lnTo>
                <a:lnTo>
                  <a:pt x="4031719" y="6081883"/>
                </a:lnTo>
                <a:cubicBezTo>
                  <a:pt x="4048960" y="6087492"/>
                  <a:pt x="4059938" y="6092231"/>
                  <a:pt x="4064653" y="6096101"/>
                </a:cubicBezTo>
                <a:cubicBezTo>
                  <a:pt x="4069367" y="6099971"/>
                  <a:pt x="4071725" y="6103704"/>
                  <a:pt x="4071725" y="6107302"/>
                </a:cubicBezTo>
                <a:cubicBezTo>
                  <a:pt x="4071725" y="6116933"/>
                  <a:pt x="4068461" y="6127535"/>
                  <a:pt x="4061932" y="6139108"/>
                </a:cubicBezTo>
                <a:cubicBezTo>
                  <a:pt x="4055402" y="6150681"/>
                  <a:pt x="4049806" y="6161799"/>
                  <a:pt x="4045140" y="6172462"/>
                </a:cubicBezTo>
                <a:lnTo>
                  <a:pt x="3962111" y="6257326"/>
                </a:lnTo>
                <a:lnTo>
                  <a:pt x="3962111" y="5851178"/>
                </a:lnTo>
                <a:close/>
                <a:moveTo>
                  <a:pt x="2858527" y="5851178"/>
                </a:moveTo>
                <a:lnTo>
                  <a:pt x="2858527" y="5893144"/>
                </a:lnTo>
                <a:cubicBezTo>
                  <a:pt x="2881507" y="5896845"/>
                  <a:pt x="2896624" y="5903956"/>
                  <a:pt x="2903879" y="5914476"/>
                </a:cubicBezTo>
                <a:cubicBezTo>
                  <a:pt x="2911133" y="5924997"/>
                  <a:pt x="2914761" y="5942180"/>
                  <a:pt x="2914761" y="5966025"/>
                </a:cubicBezTo>
                <a:lnTo>
                  <a:pt x="2914761" y="6436967"/>
                </a:lnTo>
                <a:cubicBezTo>
                  <a:pt x="2914761" y="6458268"/>
                  <a:pt x="2911104" y="6474085"/>
                  <a:pt x="2903790" y="6484419"/>
                </a:cubicBezTo>
                <a:cubicBezTo>
                  <a:pt x="2896475" y="6494753"/>
                  <a:pt x="2881388" y="6502677"/>
                  <a:pt x="2858527" y="6508193"/>
                </a:cubicBezTo>
                <a:lnTo>
                  <a:pt x="2858527" y="6548875"/>
                </a:lnTo>
                <a:lnTo>
                  <a:pt x="3171048" y="6548875"/>
                </a:lnTo>
                <a:lnTo>
                  <a:pt x="3171048" y="6508349"/>
                </a:lnTo>
                <a:cubicBezTo>
                  <a:pt x="3148317" y="6502776"/>
                  <a:pt x="3133262" y="6494873"/>
                  <a:pt x="3125883" y="6484640"/>
                </a:cubicBezTo>
                <a:cubicBezTo>
                  <a:pt x="3118504" y="6474408"/>
                  <a:pt x="3114814" y="6458517"/>
                  <a:pt x="3114814" y="6436967"/>
                </a:cubicBezTo>
                <a:lnTo>
                  <a:pt x="3114814" y="5851178"/>
                </a:lnTo>
                <a:close/>
                <a:moveTo>
                  <a:pt x="8481453" y="5818831"/>
                </a:moveTo>
                <a:cubicBezTo>
                  <a:pt x="8453932" y="5818831"/>
                  <a:pt x="8430672" y="5828330"/>
                  <a:pt x="8411674" y="5847326"/>
                </a:cubicBezTo>
                <a:cubicBezTo>
                  <a:pt x="8392675" y="5866321"/>
                  <a:pt x="8383176" y="5889419"/>
                  <a:pt x="8383176" y="5916618"/>
                </a:cubicBezTo>
                <a:cubicBezTo>
                  <a:pt x="8383176" y="5942942"/>
                  <a:pt x="8392893" y="5965821"/>
                  <a:pt x="8412327" y="5985254"/>
                </a:cubicBezTo>
                <a:cubicBezTo>
                  <a:pt x="8431760" y="6004689"/>
                  <a:pt x="8454803" y="6014405"/>
                  <a:pt x="8481453" y="6014405"/>
                </a:cubicBezTo>
                <a:cubicBezTo>
                  <a:pt x="8508548" y="6014405"/>
                  <a:pt x="8531704" y="6004888"/>
                  <a:pt x="8550921" y="5985853"/>
                </a:cubicBezTo>
                <a:cubicBezTo>
                  <a:pt x="8570137" y="5966818"/>
                  <a:pt x="8579745" y="5943740"/>
                  <a:pt x="8579745" y="5916618"/>
                </a:cubicBezTo>
                <a:cubicBezTo>
                  <a:pt x="8579745" y="5889621"/>
                  <a:pt x="8570195" y="5866574"/>
                  <a:pt x="8551095" y="5847477"/>
                </a:cubicBezTo>
                <a:cubicBezTo>
                  <a:pt x="8531995" y="5828380"/>
                  <a:pt x="8508781" y="5818831"/>
                  <a:pt x="8481453" y="5818831"/>
                </a:cubicBezTo>
                <a:close/>
                <a:moveTo>
                  <a:pt x="7805178" y="5818831"/>
                </a:moveTo>
                <a:cubicBezTo>
                  <a:pt x="7777657" y="5818831"/>
                  <a:pt x="7754397" y="5828330"/>
                  <a:pt x="7735399" y="5847326"/>
                </a:cubicBezTo>
                <a:cubicBezTo>
                  <a:pt x="7716400" y="5866321"/>
                  <a:pt x="7706901" y="5889419"/>
                  <a:pt x="7706901" y="5916618"/>
                </a:cubicBezTo>
                <a:cubicBezTo>
                  <a:pt x="7706901" y="5942942"/>
                  <a:pt x="7716618" y="5965821"/>
                  <a:pt x="7736052" y="5985254"/>
                </a:cubicBezTo>
                <a:cubicBezTo>
                  <a:pt x="7755486" y="6004689"/>
                  <a:pt x="7778528" y="6014405"/>
                  <a:pt x="7805178" y="6014405"/>
                </a:cubicBezTo>
                <a:cubicBezTo>
                  <a:pt x="7832273" y="6014405"/>
                  <a:pt x="7855429" y="6004888"/>
                  <a:pt x="7874646" y="5985853"/>
                </a:cubicBezTo>
                <a:cubicBezTo>
                  <a:pt x="7893862" y="5966818"/>
                  <a:pt x="7903470" y="5943740"/>
                  <a:pt x="7903470" y="5916618"/>
                </a:cubicBezTo>
                <a:cubicBezTo>
                  <a:pt x="7903470" y="5889621"/>
                  <a:pt x="7893920" y="5866574"/>
                  <a:pt x="7874821" y="5847477"/>
                </a:cubicBezTo>
                <a:cubicBezTo>
                  <a:pt x="7855721" y="5828380"/>
                  <a:pt x="7832506" y="5818831"/>
                  <a:pt x="7805178" y="5818831"/>
                </a:cubicBezTo>
                <a:close/>
                <a:moveTo>
                  <a:pt x="7536039" y="5390885"/>
                </a:moveTo>
                <a:cubicBezTo>
                  <a:pt x="7567644" y="5390885"/>
                  <a:pt x="7592029" y="5394928"/>
                  <a:pt x="7609193" y="5403012"/>
                </a:cubicBezTo>
                <a:cubicBezTo>
                  <a:pt x="7626356" y="5411096"/>
                  <a:pt x="7634938" y="5420329"/>
                  <a:pt x="7634938" y="5430713"/>
                </a:cubicBezTo>
                <a:cubicBezTo>
                  <a:pt x="7634938" y="5441744"/>
                  <a:pt x="7625905" y="5451383"/>
                  <a:pt x="7607839" y="5459631"/>
                </a:cubicBezTo>
                <a:cubicBezTo>
                  <a:pt x="7589774" y="5467878"/>
                  <a:pt x="7563886" y="5472001"/>
                  <a:pt x="7530176" y="5472001"/>
                </a:cubicBezTo>
                <a:cubicBezTo>
                  <a:pt x="7496481" y="5472001"/>
                  <a:pt x="7470600" y="5467909"/>
                  <a:pt x="7452532" y="5459724"/>
                </a:cubicBezTo>
                <a:cubicBezTo>
                  <a:pt x="7434464" y="5451539"/>
                  <a:pt x="7425430" y="5441868"/>
                  <a:pt x="7425430" y="5430713"/>
                </a:cubicBezTo>
                <a:cubicBezTo>
                  <a:pt x="7425430" y="5419521"/>
                  <a:pt x="7434748" y="5410085"/>
                  <a:pt x="7453384" y="5402405"/>
                </a:cubicBezTo>
                <a:cubicBezTo>
                  <a:pt x="7472019" y="5394725"/>
                  <a:pt x="7499571" y="5390885"/>
                  <a:pt x="7536039" y="5390885"/>
                </a:cubicBezTo>
                <a:close/>
                <a:moveTo>
                  <a:pt x="9167597" y="5066421"/>
                </a:moveTo>
                <a:lnTo>
                  <a:pt x="9167597" y="5214680"/>
                </a:lnTo>
                <a:cubicBezTo>
                  <a:pt x="9163316" y="5220005"/>
                  <a:pt x="9158464" y="5224079"/>
                  <a:pt x="9153041" y="5226904"/>
                </a:cubicBezTo>
                <a:cubicBezTo>
                  <a:pt x="9147619" y="5229729"/>
                  <a:pt x="9141424" y="5231142"/>
                  <a:pt x="9134457" y="5231142"/>
                </a:cubicBezTo>
                <a:cubicBezTo>
                  <a:pt x="9123536" y="5231142"/>
                  <a:pt x="9114384" y="5226357"/>
                  <a:pt x="9107005" y="5216788"/>
                </a:cubicBezTo>
                <a:cubicBezTo>
                  <a:pt x="9099626" y="5207219"/>
                  <a:pt x="9095937" y="5194049"/>
                  <a:pt x="9095937" y="5177280"/>
                </a:cubicBezTo>
                <a:cubicBezTo>
                  <a:pt x="9095937" y="5154440"/>
                  <a:pt x="9103562" y="5132879"/>
                  <a:pt x="9118813" y="5112598"/>
                </a:cubicBezTo>
                <a:cubicBezTo>
                  <a:pt x="9134063" y="5092316"/>
                  <a:pt x="9150325" y="5076924"/>
                  <a:pt x="9167597" y="5066421"/>
                </a:cubicBezTo>
                <a:close/>
                <a:moveTo>
                  <a:pt x="4662273" y="5066421"/>
                </a:moveTo>
                <a:lnTo>
                  <a:pt x="4662273" y="5214680"/>
                </a:lnTo>
                <a:cubicBezTo>
                  <a:pt x="4657991" y="5220005"/>
                  <a:pt x="4653139" y="5224079"/>
                  <a:pt x="4647717" y="5226904"/>
                </a:cubicBezTo>
                <a:cubicBezTo>
                  <a:pt x="4642295" y="5229729"/>
                  <a:pt x="4636100" y="5231142"/>
                  <a:pt x="4629133" y="5231142"/>
                </a:cubicBezTo>
                <a:cubicBezTo>
                  <a:pt x="4618211" y="5231142"/>
                  <a:pt x="4609060" y="5226357"/>
                  <a:pt x="4601681" y="5216788"/>
                </a:cubicBezTo>
                <a:cubicBezTo>
                  <a:pt x="4594302" y="5207219"/>
                  <a:pt x="4590612" y="5194049"/>
                  <a:pt x="4590612" y="5177280"/>
                </a:cubicBezTo>
                <a:cubicBezTo>
                  <a:pt x="4590612" y="5154440"/>
                  <a:pt x="4598238" y="5132879"/>
                  <a:pt x="4613488" y="5112598"/>
                </a:cubicBezTo>
                <a:cubicBezTo>
                  <a:pt x="4628739" y="5092316"/>
                  <a:pt x="4645001" y="5076924"/>
                  <a:pt x="4662273" y="5066421"/>
                </a:cubicBezTo>
                <a:close/>
                <a:moveTo>
                  <a:pt x="7518995" y="4874828"/>
                </a:moveTo>
                <a:cubicBezTo>
                  <a:pt x="7533680" y="4874828"/>
                  <a:pt x="7545064" y="4884852"/>
                  <a:pt x="7553146" y="4904897"/>
                </a:cubicBezTo>
                <a:cubicBezTo>
                  <a:pt x="7561227" y="4924943"/>
                  <a:pt x="7565268" y="4958005"/>
                  <a:pt x="7565268" y="5004084"/>
                </a:cubicBezTo>
                <a:cubicBezTo>
                  <a:pt x="7565268" y="5043247"/>
                  <a:pt x="7561034" y="5072220"/>
                  <a:pt x="7552567" y="5091001"/>
                </a:cubicBezTo>
                <a:cubicBezTo>
                  <a:pt x="7544098" y="5109782"/>
                  <a:pt x="7532908" y="5119172"/>
                  <a:pt x="7518995" y="5119172"/>
                </a:cubicBezTo>
                <a:cubicBezTo>
                  <a:pt x="7505289" y="5119172"/>
                  <a:pt x="7494313" y="5109729"/>
                  <a:pt x="7486069" y="5090845"/>
                </a:cubicBezTo>
                <a:cubicBezTo>
                  <a:pt x="7477823" y="5071961"/>
                  <a:pt x="7473702" y="5042390"/>
                  <a:pt x="7473702" y="5002132"/>
                </a:cubicBezTo>
                <a:cubicBezTo>
                  <a:pt x="7473702" y="4956815"/>
                  <a:pt x="7477718" y="4924269"/>
                  <a:pt x="7485750" y="4904493"/>
                </a:cubicBezTo>
                <a:cubicBezTo>
                  <a:pt x="7493782" y="4884717"/>
                  <a:pt x="7504864" y="4874828"/>
                  <a:pt x="7518995" y="4874828"/>
                </a:cubicBezTo>
                <a:close/>
                <a:moveTo>
                  <a:pt x="8389494" y="4869852"/>
                </a:moveTo>
                <a:cubicBezTo>
                  <a:pt x="8402204" y="4869852"/>
                  <a:pt x="8412730" y="4882117"/>
                  <a:pt x="8421071" y="4906647"/>
                </a:cubicBezTo>
                <a:cubicBezTo>
                  <a:pt x="8429411" y="4931176"/>
                  <a:pt x="8433898" y="4965524"/>
                  <a:pt x="8434531" y="5009690"/>
                </a:cubicBezTo>
                <a:lnTo>
                  <a:pt x="8344473" y="5009690"/>
                </a:lnTo>
                <a:cubicBezTo>
                  <a:pt x="8344794" y="4966255"/>
                  <a:pt x="8349330" y="4932090"/>
                  <a:pt x="8358080" y="4907195"/>
                </a:cubicBezTo>
                <a:cubicBezTo>
                  <a:pt x="8366830" y="4882300"/>
                  <a:pt x="8377302" y="4869852"/>
                  <a:pt x="8389494" y="4869852"/>
                </a:cubicBezTo>
                <a:close/>
                <a:moveTo>
                  <a:pt x="6579744" y="4869852"/>
                </a:moveTo>
                <a:cubicBezTo>
                  <a:pt x="6592455" y="4869852"/>
                  <a:pt x="6602980" y="4882117"/>
                  <a:pt x="6611321" y="4906647"/>
                </a:cubicBezTo>
                <a:cubicBezTo>
                  <a:pt x="6619662" y="4931176"/>
                  <a:pt x="6624148" y="4965524"/>
                  <a:pt x="6624781" y="5009690"/>
                </a:cubicBezTo>
                <a:lnTo>
                  <a:pt x="6534723" y="5009690"/>
                </a:lnTo>
                <a:cubicBezTo>
                  <a:pt x="6535044" y="4966255"/>
                  <a:pt x="6539580" y="4932090"/>
                  <a:pt x="6548330" y="4907195"/>
                </a:cubicBezTo>
                <a:cubicBezTo>
                  <a:pt x="6557081" y="4882300"/>
                  <a:pt x="6567552" y="4869852"/>
                  <a:pt x="6579744" y="4869852"/>
                </a:cubicBezTo>
                <a:close/>
                <a:moveTo>
                  <a:pt x="5436744" y="4869852"/>
                </a:moveTo>
                <a:cubicBezTo>
                  <a:pt x="5449455" y="4869852"/>
                  <a:pt x="5459980" y="4882117"/>
                  <a:pt x="5468321" y="4906647"/>
                </a:cubicBezTo>
                <a:cubicBezTo>
                  <a:pt x="5476662" y="4931176"/>
                  <a:pt x="5481148" y="4965524"/>
                  <a:pt x="5481781" y="5009690"/>
                </a:cubicBezTo>
                <a:lnTo>
                  <a:pt x="5391723" y="5009690"/>
                </a:lnTo>
                <a:cubicBezTo>
                  <a:pt x="5392044" y="4966255"/>
                  <a:pt x="5396580" y="4932090"/>
                  <a:pt x="5405330" y="4907195"/>
                </a:cubicBezTo>
                <a:cubicBezTo>
                  <a:pt x="5414080" y="4882300"/>
                  <a:pt x="5424552" y="4869852"/>
                  <a:pt x="5436744" y="4869852"/>
                </a:cubicBezTo>
                <a:close/>
                <a:moveTo>
                  <a:pt x="7802002" y="4822576"/>
                </a:moveTo>
                <a:lnTo>
                  <a:pt x="7802002" y="4864051"/>
                </a:lnTo>
                <a:cubicBezTo>
                  <a:pt x="7824961" y="4867742"/>
                  <a:pt x="7840073" y="4874920"/>
                  <a:pt x="7847338" y="4885587"/>
                </a:cubicBezTo>
                <a:cubicBezTo>
                  <a:pt x="7854603" y="4896252"/>
                  <a:pt x="7858236" y="4913510"/>
                  <a:pt x="7858236" y="4937361"/>
                </a:cubicBezTo>
                <a:lnTo>
                  <a:pt x="7858236" y="5217814"/>
                </a:lnTo>
                <a:cubicBezTo>
                  <a:pt x="7858236" y="5239104"/>
                  <a:pt x="7854579" y="5254911"/>
                  <a:pt x="7847264" y="5265234"/>
                </a:cubicBezTo>
                <a:cubicBezTo>
                  <a:pt x="7839950" y="5275558"/>
                  <a:pt x="7824863" y="5283477"/>
                  <a:pt x="7802002" y="5288993"/>
                </a:cubicBezTo>
                <a:lnTo>
                  <a:pt x="7802002" y="5329675"/>
                </a:lnTo>
                <a:lnTo>
                  <a:pt x="8114522" y="5329675"/>
                </a:lnTo>
                <a:lnTo>
                  <a:pt x="8114522" y="5289149"/>
                </a:lnTo>
                <a:cubicBezTo>
                  <a:pt x="8091792" y="5283576"/>
                  <a:pt x="8076736" y="5275677"/>
                  <a:pt x="8069357" y="5265452"/>
                </a:cubicBezTo>
                <a:cubicBezTo>
                  <a:pt x="8061979" y="5255227"/>
                  <a:pt x="8058289" y="5239348"/>
                  <a:pt x="8058289" y="5217814"/>
                </a:cubicBezTo>
                <a:lnTo>
                  <a:pt x="8058289" y="4822576"/>
                </a:lnTo>
                <a:close/>
                <a:moveTo>
                  <a:pt x="3230002" y="4822576"/>
                </a:moveTo>
                <a:lnTo>
                  <a:pt x="3230002" y="4864051"/>
                </a:lnTo>
                <a:cubicBezTo>
                  <a:pt x="3252962" y="4867742"/>
                  <a:pt x="3268074" y="4874920"/>
                  <a:pt x="3275339" y="4885587"/>
                </a:cubicBezTo>
                <a:cubicBezTo>
                  <a:pt x="3282604" y="4896252"/>
                  <a:pt x="3286236" y="4913510"/>
                  <a:pt x="3286236" y="4937361"/>
                </a:cubicBezTo>
                <a:lnTo>
                  <a:pt x="3286236" y="5217814"/>
                </a:lnTo>
                <a:cubicBezTo>
                  <a:pt x="3286236" y="5239104"/>
                  <a:pt x="3282579" y="5254911"/>
                  <a:pt x="3275265" y="5265234"/>
                </a:cubicBezTo>
                <a:cubicBezTo>
                  <a:pt x="3267951" y="5275558"/>
                  <a:pt x="3252863" y="5283477"/>
                  <a:pt x="3230002" y="5288993"/>
                </a:cubicBezTo>
                <a:lnTo>
                  <a:pt x="3230002" y="5329675"/>
                </a:lnTo>
                <a:lnTo>
                  <a:pt x="3542523" y="5329675"/>
                </a:lnTo>
                <a:lnTo>
                  <a:pt x="3542523" y="5289149"/>
                </a:lnTo>
                <a:cubicBezTo>
                  <a:pt x="3519792" y="5283576"/>
                  <a:pt x="3504737" y="5275677"/>
                  <a:pt x="3497358" y="5265452"/>
                </a:cubicBezTo>
                <a:cubicBezTo>
                  <a:pt x="3489979" y="5255227"/>
                  <a:pt x="3486289" y="5239348"/>
                  <a:pt x="3486289" y="5217814"/>
                </a:cubicBezTo>
                <a:lnTo>
                  <a:pt x="3486289" y="4822576"/>
                </a:lnTo>
                <a:close/>
                <a:moveTo>
                  <a:pt x="8389486" y="4810135"/>
                </a:moveTo>
                <a:cubicBezTo>
                  <a:pt x="8350416" y="4810135"/>
                  <a:pt x="8313597" y="4819463"/>
                  <a:pt x="8279029" y="4838120"/>
                </a:cubicBezTo>
                <a:cubicBezTo>
                  <a:pt x="8244460" y="4856776"/>
                  <a:pt x="8215373" y="4887765"/>
                  <a:pt x="8191766" y="4931086"/>
                </a:cubicBezTo>
                <a:cubicBezTo>
                  <a:pt x="8177666" y="4943382"/>
                  <a:pt x="8166662" y="4963084"/>
                  <a:pt x="8158755" y="4990192"/>
                </a:cubicBezTo>
                <a:cubicBezTo>
                  <a:pt x="8150846" y="5017301"/>
                  <a:pt x="8146893" y="5046189"/>
                  <a:pt x="8146893" y="5076856"/>
                </a:cubicBezTo>
                <a:cubicBezTo>
                  <a:pt x="8146893" y="5155422"/>
                  <a:pt x="8169238" y="5219273"/>
                  <a:pt x="8213931" y="5268411"/>
                </a:cubicBezTo>
                <a:cubicBezTo>
                  <a:pt x="8258622" y="5317548"/>
                  <a:pt x="8316817" y="5342116"/>
                  <a:pt x="8388514" y="5342116"/>
                </a:cubicBezTo>
                <a:cubicBezTo>
                  <a:pt x="8439771" y="5342116"/>
                  <a:pt x="8484597" y="5327717"/>
                  <a:pt x="8522991" y="5298918"/>
                </a:cubicBezTo>
                <a:cubicBezTo>
                  <a:pt x="8561384" y="5270120"/>
                  <a:pt x="8591740" y="5226155"/>
                  <a:pt x="8614056" y="5167023"/>
                </a:cubicBezTo>
                <a:lnTo>
                  <a:pt x="8568397" y="5146542"/>
                </a:lnTo>
                <a:cubicBezTo>
                  <a:pt x="8551368" y="5173467"/>
                  <a:pt x="8534632" y="5192805"/>
                  <a:pt x="8518189" y="5204557"/>
                </a:cubicBezTo>
                <a:cubicBezTo>
                  <a:pt x="8501746" y="5216308"/>
                  <a:pt x="8484225" y="5222184"/>
                  <a:pt x="8465626" y="5222184"/>
                </a:cubicBezTo>
                <a:cubicBezTo>
                  <a:pt x="8431449" y="5222184"/>
                  <a:pt x="8403394" y="5207687"/>
                  <a:pt x="8381462" y="5178691"/>
                </a:cubicBezTo>
                <a:cubicBezTo>
                  <a:pt x="8359529" y="5149695"/>
                  <a:pt x="8347526" y="5113094"/>
                  <a:pt x="8345452" y="5068886"/>
                </a:cubicBezTo>
                <a:lnTo>
                  <a:pt x="8607711" y="5068389"/>
                </a:lnTo>
                <a:cubicBezTo>
                  <a:pt x="8605590" y="4983935"/>
                  <a:pt x="8585493" y="4919779"/>
                  <a:pt x="8547418" y="4875921"/>
                </a:cubicBezTo>
                <a:cubicBezTo>
                  <a:pt x="8509343" y="4832064"/>
                  <a:pt x="8456699" y="4810135"/>
                  <a:pt x="8389486" y="4810135"/>
                </a:cubicBezTo>
                <a:close/>
                <a:moveTo>
                  <a:pt x="7505372" y="4810135"/>
                </a:moveTo>
                <a:cubicBezTo>
                  <a:pt x="7440087" y="4810135"/>
                  <a:pt x="7387633" y="4828071"/>
                  <a:pt x="7348011" y="4863943"/>
                </a:cubicBezTo>
                <a:cubicBezTo>
                  <a:pt x="7308389" y="4899815"/>
                  <a:pt x="7288578" y="4947187"/>
                  <a:pt x="7288578" y="5006059"/>
                </a:cubicBezTo>
                <a:cubicBezTo>
                  <a:pt x="7288578" y="5039971"/>
                  <a:pt x="7297761" y="5069738"/>
                  <a:pt x="7316127" y="5095359"/>
                </a:cubicBezTo>
                <a:cubicBezTo>
                  <a:pt x="7334493" y="5120980"/>
                  <a:pt x="7360557" y="5139975"/>
                  <a:pt x="7394319" y="5152343"/>
                </a:cubicBezTo>
                <a:cubicBezTo>
                  <a:pt x="7363750" y="5159781"/>
                  <a:pt x="7339480" y="5173486"/>
                  <a:pt x="7321508" y="5193457"/>
                </a:cubicBezTo>
                <a:cubicBezTo>
                  <a:pt x="7303535" y="5213428"/>
                  <a:pt x="7294550" y="5237196"/>
                  <a:pt x="7294550" y="5264764"/>
                </a:cubicBezTo>
                <a:cubicBezTo>
                  <a:pt x="7294550" y="5284219"/>
                  <a:pt x="7299165" y="5301958"/>
                  <a:pt x="7308394" y="5317980"/>
                </a:cubicBezTo>
                <a:cubicBezTo>
                  <a:pt x="7317624" y="5334004"/>
                  <a:pt x="7329880" y="5344646"/>
                  <a:pt x="7345161" y="5349908"/>
                </a:cubicBezTo>
                <a:cubicBezTo>
                  <a:pt x="7326464" y="5352691"/>
                  <a:pt x="7310782" y="5360488"/>
                  <a:pt x="7298119" y="5373297"/>
                </a:cubicBezTo>
                <a:cubicBezTo>
                  <a:pt x="7285454" y="5386106"/>
                  <a:pt x="7279123" y="5401976"/>
                  <a:pt x="7279123" y="5420907"/>
                </a:cubicBezTo>
                <a:cubicBezTo>
                  <a:pt x="7279123" y="5457790"/>
                  <a:pt x="7301555" y="5486143"/>
                  <a:pt x="7346421" y="5505966"/>
                </a:cubicBezTo>
                <a:cubicBezTo>
                  <a:pt x="7391287" y="5525789"/>
                  <a:pt x="7452562" y="5535700"/>
                  <a:pt x="7530246" y="5535700"/>
                </a:cubicBezTo>
                <a:cubicBezTo>
                  <a:pt x="7611444" y="5535700"/>
                  <a:pt x="7674822" y="5520929"/>
                  <a:pt x="7720377" y="5491386"/>
                </a:cubicBezTo>
                <a:cubicBezTo>
                  <a:pt x="7765932" y="5461844"/>
                  <a:pt x="7788710" y="5419645"/>
                  <a:pt x="7788710" y="5364790"/>
                </a:cubicBezTo>
                <a:cubicBezTo>
                  <a:pt x="7788710" y="5318183"/>
                  <a:pt x="7772553" y="5282597"/>
                  <a:pt x="7740240" y="5258034"/>
                </a:cubicBezTo>
                <a:cubicBezTo>
                  <a:pt x="7707927" y="5233471"/>
                  <a:pt x="7662176" y="5221189"/>
                  <a:pt x="7602987" y="5221189"/>
                </a:cubicBezTo>
                <a:lnTo>
                  <a:pt x="7457901" y="5221189"/>
                </a:lnTo>
                <a:cubicBezTo>
                  <a:pt x="7449949" y="5221189"/>
                  <a:pt x="7443627" y="5219323"/>
                  <a:pt x="7438936" y="5215590"/>
                </a:cubicBezTo>
                <a:cubicBezTo>
                  <a:pt x="7434245" y="5211858"/>
                  <a:pt x="7431900" y="5207587"/>
                  <a:pt x="7431900" y="5202776"/>
                </a:cubicBezTo>
                <a:cubicBezTo>
                  <a:pt x="7431900" y="5196576"/>
                  <a:pt x="7435562" y="5191550"/>
                  <a:pt x="7442886" y="5187699"/>
                </a:cubicBezTo>
                <a:cubicBezTo>
                  <a:pt x="7450211" y="5183847"/>
                  <a:pt x="7462577" y="5181921"/>
                  <a:pt x="7479984" y="5181921"/>
                </a:cubicBezTo>
                <a:cubicBezTo>
                  <a:pt x="7490305" y="5181921"/>
                  <a:pt x="7501970" y="5182246"/>
                  <a:pt x="7514979" y="5182893"/>
                </a:cubicBezTo>
                <a:cubicBezTo>
                  <a:pt x="7527987" y="5183542"/>
                  <a:pt x="7536000" y="5183865"/>
                  <a:pt x="7539017" y="5183865"/>
                </a:cubicBezTo>
                <a:cubicBezTo>
                  <a:pt x="7603597" y="5183865"/>
                  <a:pt x="7655468" y="5166790"/>
                  <a:pt x="7694632" y="5132639"/>
                </a:cubicBezTo>
                <a:cubicBezTo>
                  <a:pt x="7733795" y="5098489"/>
                  <a:pt x="7753377" y="5053273"/>
                  <a:pt x="7753377" y="4996993"/>
                </a:cubicBezTo>
                <a:cubicBezTo>
                  <a:pt x="7753377" y="4977450"/>
                  <a:pt x="7749579" y="4958187"/>
                  <a:pt x="7741982" y="4939204"/>
                </a:cubicBezTo>
                <a:cubicBezTo>
                  <a:pt x="7734385" y="4920220"/>
                  <a:pt x="7723876" y="4907222"/>
                  <a:pt x="7710455" y="4900208"/>
                </a:cubicBezTo>
                <a:lnTo>
                  <a:pt x="7779387" y="4900208"/>
                </a:lnTo>
                <a:lnTo>
                  <a:pt x="7779387" y="4822576"/>
                </a:lnTo>
                <a:lnTo>
                  <a:pt x="7651228" y="4822576"/>
                </a:lnTo>
                <a:cubicBezTo>
                  <a:pt x="7639886" y="4822576"/>
                  <a:pt x="7617959" y="4820503"/>
                  <a:pt x="7585445" y="4816355"/>
                </a:cubicBezTo>
                <a:cubicBezTo>
                  <a:pt x="7552933" y="4812208"/>
                  <a:pt x="7526241" y="4810135"/>
                  <a:pt x="7505372" y="4810135"/>
                </a:cubicBezTo>
                <a:close/>
                <a:moveTo>
                  <a:pt x="6579736" y="4810135"/>
                </a:moveTo>
                <a:cubicBezTo>
                  <a:pt x="6540666" y="4810135"/>
                  <a:pt x="6503847" y="4819463"/>
                  <a:pt x="6469279" y="4838120"/>
                </a:cubicBezTo>
                <a:cubicBezTo>
                  <a:pt x="6434711" y="4856776"/>
                  <a:pt x="6405623" y="4887765"/>
                  <a:pt x="6382016" y="4931086"/>
                </a:cubicBezTo>
                <a:cubicBezTo>
                  <a:pt x="6367916" y="4943382"/>
                  <a:pt x="6356912" y="4963084"/>
                  <a:pt x="6349005" y="4990192"/>
                </a:cubicBezTo>
                <a:cubicBezTo>
                  <a:pt x="6341096" y="5017301"/>
                  <a:pt x="6337143" y="5046189"/>
                  <a:pt x="6337143" y="5076856"/>
                </a:cubicBezTo>
                <a:cubicBezTo>
                  <a:pt x="6337143" y="5155422"/>
                  <a:pt x="6359489" y="5219273"/>
                  <a:pt x="6404181" y="5268411"/>
                </a:cubicBezTo>
                <a:cubicBezTo>
                  <a:pt x="6448873" y="5317548"/>
                  <a:pt x="6507068" y="5342116"/>
                  <a:pt x="6578764" y="5342116"/>
                </a:cubicBezTo>
                <a:cubicBezTo>
                  <a:pt x="6630022" y="5342116"/>
                  <a:pt x="6674847" y="5327717"/>
                  <a:pt x="6713241" y="5298918"/>
                </a:cubicBezTo>
                <a:cubicBezTo>
                  <a:pt x="6751635" y="5270120"/>
                  <a:pt x="6781990" y="5226155"/>
                  <a:pt x="6804306" y="5167023"/>
                </a:cubicBezTo>
                <a:lnTo>
                  <a:pt x="6758647" y="5146542"/>
                </a:lnTo>
                <a:cubicBezTo>
                  <a:pt x="6741618" y="5173467"/>
                  <a:pt x="6724882" y="5192805"/>
                  <a:pt x="6708440" y="5204557"/>
                </a:cubicBezTo>
                <a:cubicBezTo>
                  <a:pt x="6691996" y="5216308"/>
                  <a:pt x="6674475" y="5222184"/>
                  <a:pt x="6655876" y="5222184"/>
                </a:cubicBezTo>
                <a:cubicBezTo>
                  <a:pt x="6621699" y="5222184"/>
                  <a:pt x="6593644" y="5207687"/>
                  <a:pt x="6571712" y="5178691"/>
                </a:cubicBezTo>
                <a:cubicBezTo>
                  <a:pt x="6549780" y="5149695"/>
                  <a:pt x="6537776" y="5113094"/>
                  <a:pt x="6535702" y="5068886"/>
                </a:cubicBezTo>
                <a:lnTo>
                  <a:pt x="6797961" y="5068389"/>
                </a:lnTo>
                <a:cubicBezTo>
                  <a:pt x="6795841" y="4983935"/>
                  <a:pt x="6775743" y="4919779"/>
                  <a:pt x="6737669" y="4875921"/>
                </a:cubicBezTo>
                <a:cubicBezTo>
                  <a:pt x="6699594" y="4832064"/>
                  <a:pt x="6646949" y="4810135"/>
                  <a:pt x="6579736" y="4810135"/>
                </a:cubicBezTo>
                <a:close/>
                <a:moveTo>
                  <a:pt x="5436736" y="4810135"/>
                </a:moveTo>
                <a:cubicBezTo>
                  <a:pt x="5397666" y="4810135"/>
                  <a:pt x="5360847" y="4819463"/>
                  <a:pt x="5326279" y="4838120"/>
                </a:cubicBezTo>
                <a:cubicBezTo>
                  <a:pt x="5291710" y="4856776"/>
                  <a:pt x="5262623" y="4887765"/>
                  <a:pt x="5239017" y="4931086"/>
                </a:cubicBezTo>
                <a:cubicBezTo>
                  <a:pt x="5224916" y="4943382"/>
                  <a:pt x="5213912" y="4963084"/>
                  <a:pt x="5206005" y="4990192"/>
                </a:cubicBezTo>
                <a:cubicBezTo>
                  <a:pt x="5198097" y="5017301"/>
                  <a:pt x="5194143" y="5046189"/>
                  <a:pt x="5194143" y="5076856"/>
                </a:cubicBezTo>
                <a:cubicBezTo>
                  <a:pt x="5194143" y="5155422"/>
                  <a:pt x="5216489" y="5219273"/>
                  <a:pt x="5261181" y="5268411"/>
                </a:cubicBezTo>
                <a:cubicBezTo>
                  <a:pt x="5305873" y="5317548"/>
                  <a:pt x="5364067" y="5342116"/>
                  <a:pt x="5435764" y="5342116"/>
                </a:cubicBezTo>
                <a:cubicBezTo>
                  <a:pt x="5487022" y="5342116"/>
                  <a:pt x="5531847" y="5327717"/>
                  <a:pt x="5570241" y="5298918"/>
                </a:cubicBezTo>
                <a:cubicBezTo>
                  <a:pt x="5608635" y="5270120"/>
                  <a:pt x="5638990" y="5226155"/>
                  <a:pt x="5661306" y="5167023"/>
                </a:cubicBezTo>
                <a:lnTo>
                  <a:pt x="5615647" y="5146542"/>
                </a:lnTo>
                <a:cubicBezTo>
                  <a:pt x="5598618" y="5173467"/>
                  <a:pt x="5581883" y="5192805"/>
                  <a:pt x="5565440" y="5204557"/>
                </a:cubicBezTo>
                <a:cubicBezTo>
                  <a:pt x="5548996" y="5216308"/>
                  <a:pt x="5531475" y="5222184"/>
                  <a:pt x="5512876" y="5222184"/>
                </a:cubicBezTo>
                <a:cubicBezTo>
                  <a:pt x="5478699" y="5222184"/>
                  <a:pt x="5450644" y="5207687"/>
                  <a:pt x="5428712" y="5178691"/>
                </a:cubicBezTo>
                <a:cubicBezTo>
                  <a:pt x="5406779" y="5149695"/>
                  <a:pt x="5394777" y="5113094"/>
                  <a:pt x="5392703" y="5068886"/>
                </a:cubicBezTo>
                <a:lnTo>
                  <a:pt x="5654961" y="5068389"/>
                </a:lnTo>
                <a:cubicBezTo>
                  <a:pt x="5652841" y="4983935"/>
                  <a:pt x="5632743" y="4919779"/>
                  <a:pt x="5594669" y="4875921"/>
                </a:cubicBezTo>
                <a:cubicBezTo>
                  <a:pt x="5556593" y="4832064"/>
                  <a:pt x="5503950" y="4810135"/>
                  <a:pt x="5436736" y="4810135"/>
                </a:cubicBezTo>
                <a:close/>
                <a:moveTo>
                  <a:pt x="9148772" y="4809139"/>
                </a:moveTo>
                <a:cubicBezTo>
                  <a:pt x="9080937" y="4809139"/>
                  <a:pt x="9025811" y="4821917"/>
                  <a:pt x="8983395" y="4847470"/>
                </a:cubicBezTo>
                <a:cubicBezTo>
                  <a:pt x="8940979" y="4873023"/>
                  <a:pt x="8919771" y="4906880"/>
                  <a:pt x="8919771" y="4949040"/>
                </a:cubicBezTo>
                <a:cubicBezTo>
                  <a:pt x="8919771" y="4977193"/>
                  <a:pt x="8929026" y="4999731"/>
                  <a:pt x="8947538" y="5016654"/>
                </a:cubicBezTo>
                <a:cubicBezTo>
                  <a:pt x="8966049" y="5033576"/>
                  <a:pt x="8990486" y="5042037"/>
                  <a:pt x="9020846" y="5042037"/>
                </a:cubicBezTo>
                <a:cubicBezTo>
                  <a:pt x="9045231" y="5042037"/>
                  <a:pt x="9065169" y="5034634"/>
                  <a:pt x="9080661" y="5019830"/>
                </a:cubicBezTo>
                <a:cubicBezTo>
                  <a:pt x="9096154" y="5005025"/>
                  <a:pt x="9103899" y="4985785"/>
                  <a:pt x="9103899" y="4962111"/>
                </a:cubicBezTo>
                <a:cubicBezTo>
                  <a:pt x="9103899" y="4950276"/>
                  <a:pt x="9100057" y="4936774"/>
                  <a:pt x="9092371" y="4921604"/>
                </a:cubicBezTo>
                <a:cubicBezTo>
                  <a:pt x="9084687" y="4906433"/>
                  <a:pt x="9080844" y="4896940"/>
                  <a:pt x="9080844" y="4893125"/>
                </a:cubicBezTo>
                <a:cubicBezTo>
                  <a:pt x="9080844" y="4886080"/>
                  <a:pt x="9084643" y="4879943"/>
                  <a:pt x="9092239" y="4874712"/>
                </a:cubicBezTo>
                <a:cubicBezTo>
                  <a:pt x="9099836" y="4869482"/>
                  <a:pt x="9110332" y="4866866"/>
                  <a:pt x="9123727" y="4866866"/>
                </a:cubicBezTo>
                <a:cubicBezTo>
                  <a:pt x="9137360" y="4866866"/>
                  <a:pt x="9148080" y="4871174"/>
                  <a:pt x="9155887" y="4879789"/>
                </a:cubicBezTo>
                <a:cubicBezTo>
                  <a:pt x="9163694" y="4888405"/>
                  <a:pt x="9167597" y="4900875"/>
                  <a:pt x="9167597" y="4917199"/>
                </a:cubicBezTo>
                <a:lnTo>
                  <a:pt x="9167597" y="5012240"/>
                </a:lnTo>
                <a:cubicBezTo>
                  <a:pt x="9084330" y="5036532"/>
                  <a:pt x="9020052" y="5066035"/>
                  <a:pt x="8974764" y="5100751"/>
                </a:cubicBezTo>
                <a:cubicBezTo>
                  <a:pt x="8929476" y="5135467"/>
                  <a:pt x="8906832" y="5174900"/>
                  <a:pt x="8906832" y="5219050"/>
                </a:cubicBezTo>
                <a:cubicBezTo>
                  <a:pt x="8906832" y="5254440"/>
                  <a:pt x="8918424" y="5283799"/>
                  <a:pt x="8941608" y="5307126"/>
                </a:cubicBezTo>
                <a:cubicBezTo>
                  <a:pt x="8964793" y="5330453"/>
                  <a:pt x="8994119" y="5342116"/>
                  <a:pt x="9029587" y="5342116"/>
                </a:cubicBezTo>
                <a:cubicBezTo>
                  <a:pt x="9055625" y="5342116"/>
                  <a:pt x="9081340" y="5336146"/>
                  <a:pt x="9106733" y="5324205"/>
                </a:cubicBezTo>
                <a:cubicBezTo>
                  <a:pt x="9132126" y="5312264"/>
                  <a:pt x="9156699" y="5294122"/>
                  <a:pt x="9180451" y="5269779"/>
                </a:cubicBezTo>
                <a:cubicBezTo>
                  <a:pt x="9189709" y="5291323"/>
                  <a:pt x="9204406" y="5308765"/>
                  <a:pt x="9224543" y="5322106"/>
                </a:cubicBezTo>
                <a:cubicBezTo>
                  <a:pt x="9244679" y="5335446"/>
                  <a:pt x="9267367" y="5342116"/>
                  <a:pt x="9292607" y="5342116"/>
                </a:cubicBezTo>
                <a:cubicBezTo>
                  <a:pt x="9317127" y="5342116"/>
                  <a:pt x="9340583" y="5335156"/>
                  <a:pt x="9362977" y="5321235"/>
                </a:cubicBezTo>
                <a:cubicBezTo>
                  <a:pt x="9385371" y="5307314"/>
                  <a:pt x="9407000" y="5285139"/>
                  <a:pt x="9427865" y="5254710"/>
                </a:cubicBezTo>
                <a:lnTo>
                  <a:pt x="9405922" y="5228218"/>
                </a:lnTo>
                <a:cubicBezTo>
                  <a:pt x="9393014" y="5233039"/>
                  <a:pt x="9384550" y="5236224"/>
                  <a:pt x="9380527" y="5237774"/>
                </a:cubicBezTo>
                <a:cubicBezTo>
                  <a:pt x="9376504" y="5239324"/>
                  <a:pt x="9373388" y="5240099"/>
                  <a:pt x="9371180" y="5240099"/>
                </a:cubicBezTo>
                <a:cubicBezTo>
                  <a:pt x="9368874" y="5240099"/>
                  <a:pt x="9366713" y="5238241"/>
                  <a:pt x="9364699" y="5234524"/>
                </a:cubicBezTo>
                <a:cubicBezTo>
                  <a:pt x="9362685" y="5230807"/>
                  <a:pt x="9361679" y="5223418"/>
                  <a:pt x="9361679" y="5212356"/>
                </a:cubicBezTo>
                <a:lnTo>
                  <a:pt x="9361679" y="4981410"/>
                </a:lnTo>
                <a:cubicBezTo>
                  <a:pt x="9361679" y="4923098"/>
                  <a:pt x="9344007" y="4879808"/>
                  <a:pt x="9308664" y="4851540"/>
                </a:cubicBezTo>
                <a:cubicBezTo>
                  <a:pt x="9273321" y="4823273"/>
                  <a:pt x="9220024" y="4809139"/>
                  <a:pt x="9148772" y="4809139"/>
                </a:cubicBezTo>
                <a:close/>
                <a:moveTo>
                  <a:pt x="7185754" y="4809139"/>
                </a:moveTo>
                <a:cubicBezTo>
                  <a:pt x="7160063" y="4809139"/>
                  <a:pt x="7137309" y="4816602"/>
                  <a:pt x="7117491" y="4831526"/>
                </a:cubicBezTo>
                <a:cubicBezTo>
                  <a:pt x="7097674" y="4846450"/>
                  <a:pt x="7084947" y="4868007"/>
                  <a:pt x="7079313" y="4896196"/>
                </a:cubicBezTo>
                <a:lnTo>
                  <a:pt x="7078084" y="4822576"/>
                </a:lnTo>
                <a:lnTo>
                  <a:pt x="6834005" y="4822576"/>
                </a:lnTo>
                <a:lnTo>
                  <a:pt x="6834005" y="4864051"/>
                </a:lnTo>
                <a:cubicBezTo>
                  <a:pt x="6856964" y="4867742"/>
                  <a:pt x="6872077" y="4874920"/>
                  <a:pt x="6879341" y="4885587"/>
                </a:cubicBezTo>
                <a:cubicBezTo>
                  <a:pt x="6886607" y="4896252"/>
                  <a:pt x="6890239" y="4913513"/>
                  <a:pt x="6890239" y="4937368"/>
                </a:cubicBezTo>
                <a:lnTo>
                  <a:pt x="6890239" y="5217814"/>
                </a:lnTo>
                <a:cubicBezTo>
                  <a:pt x="6890239" y="5239104"/>
                  <a:pt x="6886582" y="5254911"/>
                  <a:pt x="6879268" y="5265234"/>
                </a:cubicBezTo>
                <a:cubicBezTo>
                  <a:pt x="6871953" y="5275558"/>
                  <a:pt x="6856866" y="5283477"/>
                  <a:pt x="6834005" y="5288993"/>
                </a:cubicBezTo>
                <a:lnTo>
                  <a:pt x="6834005" y="5329675"/>
                </a:lnTo>
                <a:lnTo>
                  <a:pt x="7141549" y="5329675"/>
                </a:lnTo>
                <a:lnTo>
                  <a:pt x="7141549" y="5289149"/>
                </a:lnTo>
                <a:cubicBezTo>
                  <a:pt x="7118912" y="5283597"/>
                  <a:pt x="7104046" y="5275785"/>
                  <a:pt x="7096952" y="5265712"/>
                </a:cubicBezTo>
                <a:cubicBezTo>
                  <a:pt x="7089858" y="5255640"/>
                  <a:pt x="7086311" y="5239674"/>
                  <a:pt x="7086311" y="5217814"/>
                </a:cubicBezTo>
                <a:lnTo>
                  <a:pt x="7086311" y="5029059"/>
                </a:lnTo>
                <a:cubicBezTo>
                  <a:pt x="7086311" y="4996987"/>
                  <a:pt x="7088002" y="4976321"/>
                  <a:pt x="7091384" y="4967060"/>
                </a:cubicBezTo>
                <a:cubicBezTo>
                  <a:pt x="7094767" y="4957799"/>
                  <a:pt x="7099524" y="4953168"/>
                  <a:pt x="7105657" y="4953168"/>
                </a:cubicBezTo>
                <a:cubicBezTo>
                  <a:pt x="7109037" y="4953168"/>
                  <a:pt x="7119683" y="4959022"/>
                  <a:pt x="7137595" y="4970730"/>
                </a:cubicBezTo>
                <a:cubicBezTo>
                  <a:pt x="7155508" y="4982438"/>
                  <a:pt x="7173352" y="4988291"/>
                  <a:pt x="7191127" y="4988291"/>
                </a:cubicBezTo>
                <a:cubicBezTo>
                  <a:pt x="7215481" y="4988291"/>
                  <a:pt x="7234788" y="4980221"/>
                  <a:pt x="7249048" y="4964082"/>
                </a:cubicBezTo>
                <a:cubicBezTo>
                  <a:pt x="7263309" y="4947942"/>
                  <a:pt x="7270439" y="4926640"/>
                  <a:pt x="7270439" y="4900178"/>
                </a:cubicBezTo>
                <a:cubicBezTo>
                  <a:pt x="7270439" y="4873652"/>
                  <a:pt x="7262643" y="4851847"/>
                  <a:pt x="7247050" y="4834765"/>
                </a:cubicBezTo>
                <a:cubicBezTo>
                  <a:pt x="7231457" y="4817681"/>
                  <a:pt x="7211025" y="4809139"/>
                  <a:pt x="7185754" y="4809139"/>
                </a:cubicBezTo>
                <a:close/>
                <a:moveTo>
                  <a:pt x="4643448" y="4809139"/>
                </a:moveTo>
                <a:cubicBezTo>
                  <a:pt x="4575613" y="4809139"/>
                  <a:pt x="4520487" y="4821917"/>
                  <a:pt x="4478071" y="4847470"/>
                </a:cubicBezTo>
                <a:cubicBezTo>
                  <a:pt x="4435655" y="4873023"/>
                  <a:pt x="4414446" y="4906880"/>
                  <a:pt x="4414446" y="4949040"/>
                </a:cubicBezTo>
                <a:cubicBezTo>
                  <a:pt x="4414446" y="4977193"/>
                  <a:pt x="4423702" y="4999731"/>
                  <a:pt x="4442213" y="5016654"/>
                </a:cubicBezTo>
                <a:cubicBezTo>
                  <a:pt x="4460725" y="5033576"/>
                  <a:pt x="4485161" y="5042037"/>
                  <a:pt x="4515523" y="5042037"/>
                </a:cubicBezTo>
                <a:cubicBezTo>
                  <a:pt x="4539907" y="5042037"/>
                  <a:pt x="4559845" y="5034634"/>
                  <a:pt x="4575337" y="5019830"/>
                </a:cubicBezTo>
                <a:cubicBezTo>
                  <a:pt x="4590828" y="5005025"/>
                  <a:pt x="4598575" y="4985785"/>
                  <a:pt x="4598575" y="4962111"/>
                </a:cubicBezTo>
                <a:cubicBezTo>
                  <a:pt x="4598575" y="4950276"/>
                  <a:pt x="4594733" y="4936774"/>
                  <a:pt x="4587047" y="4921604"/>
                </a:cubicBezTo>
                <a:cubicBezTo>
                  <a:pt x="4579362" y="4906433"/>
                  <a:pt x="4575520" y="4896940"/>
                  <a:pt x="4575520" y="4893125"/>
                </a:cubicBezTo>
                <a:cubicBezTo>
                  <a:pt x="4575520" y="4886080"/>
                  <a:pt x="4579318" y="4879943"/>
                  <a:pt x="4586915" y="4874712"/>
                </a:cubicBezTo>
                <a:cubicBezTo>
                  <a:pt x="4594512" y="4869482"/>
                  <a:pt x="4605008" y="4866866"/>
                  <a:pt x="4618403" y="4866866"/>
                </a:cubicBezTo>
                <a:cubicBezTo>
                  <a:pt x="4632036" y="4866866"/>
                  <a:pt x="4642756" y="4871174"/>
                  <a:pt x="4650563" y="4879789"/>
                </a:cubicBezTo>
                <a:cubicBezTo>
                  <a:pt x="4658370" y="4888405"/>
                  <a:pt x="4662273" y="4900875"/>
                  <a:pt x="4662273" y="4917199"/>
                </a:cubicBezTo>
                <a:lnTo>
                  <a:pt x="4662273" y="5012240"/>
                </a:lnTo>
                <a:cubicBezTo>
                  <a:pt x="4579006" y="5036532"/>
                  <a:pt x="4514728" y="5066035"/>
                  <a:pt x="4469440" y="5100751"/>
                </a:cubicBezTo>
                <a:cubicBezTo>
                  <a:pt x="4424152" y="5135467"/>
                  <a:pt x="4401507" y="5174900"/>
                  <a:pt x="4401507" y="5219050"/>
                </a:cubicBezTo>
                <a:cubicBezTo>
                  <a:pt x="4401507" y="5254440"/>
                  <a:pt x="4413100" y="5283799"/>
                  <a:pt x="4436285" y="5307126"/>
                </a:cubicBezTo>
                <a:cubicBezTo>
                  <a:pt x="4459469" y="5330453"/>
                  <a:pt x="4488795" y="5342116"/>
                  <a:pt x="4524262" y="5342116"/>
                </a:cubicBezTo>
                <a:cubicBezTo>
                  <a:pt x="4550300" y="5342116"/>
                  <a:pt x="4576016" y="5336146"/>
                  <a:pt x="4601409" y="5324205"/>
                </a:cubicBezTo>
                <a:cubicBezTo>
                  <a:pt x="4626802" y="5312264"/>
                  <a:pt x="4651374" y="5294122"/>
                  <a:pt x="4675126" y="5269779"/>
                </a:cubicBezTo>
                <a:cubicBezTo>
                  <a:pt x="4684384" y="5291323"/>
                  <a:pt x="4699082" y="5308765"/>
                  <a:pt x="4719218" y="5322106"/>
                </a:cubicBezTo>
                <a:cubicBezTo>
                  <a:pt x="4739355" y="5335446"/>
                  <a:pt x="4762043" y="5342116"/>
                  <a:pt x="4787283" y="5342116"/>
                </a:cubicBezTo>
                <a:cubicBezTo>
                  <a:pt x="4811802" y="5342116"/>
                  <a:pt x="4835259" y="5335156"/>
                  <a:pt x="4857653" y="5321235"/>
                </a:cubicBezTo>
                <a:cubicBezTo>
                  <a:pt x="4880047" y="5307314"/>
                  <a:pt x="4901676" y="5285139"/>
                  <a:pt x="4922541" y="5254710"/>
                </a:cubicBezTo>
                <a:lnTo>
                  <a:pt x="4900598" y="5228218"/>
                </a:lnTo>
                <a:cubicBezTo>
                  <a:pt x="4887690" y="5233039"/>
                  <a:pt x="4879226" y="5236224"/>
                  <a:pt x="4875202" y="5237774"/>
                </a:cubicBezTo>
                <a:cubicBezTo>
                  <a:pt x="4871180" y="5239324"/>
                  <a:pt x="4868064" y="5240099"/>
                  <a:pt x="4865856" y="5240099"/>
                </a:cubicBezTo>
                <a:cubicBezTo>
                  <a:pt x="4863549" y="5240099"/>
                  <a:pt x="4861389" y="5238241"/>
                  <a:pt x="4859376" y="5234524"/>
                </a:cubicBezTo>
                <a:cubicBezTo>
                  <a:pt x="4857361" y="5230807"/>
                  <a:pt x="4856354" y="5223418"/>
                  <a:pt x="4856354" y="5212356"/>
                </a:cubicBezTo>
                <a:lnTo>
                  <a:pt x="4856354" y="4981410"/>
                </a:lnTo>
                <a:cubicBezTo>
                  <a:pt x="4856354" y="4923098"/>
                  <a:pt x="4838683" y="4879808"/>
                  <a:pt x="4803340" y="4851540"/>
                </a:cubicBezTo>
                <a:cubicBezTo>
                  <a:pt x="4767996" y="4823273"/>
                  <a:pt x="4714699" y="4809139"/>
                  <a:pt x="4643448" y="4809139"/>
                </a:cubicBezTo>
                <a:close/>
                <a:moveTo>
                  <a:pt x="3775187" y="4809139"/>
                </a:moveTo>
                <a:cubicBezTo>
                  <a:pt x="3725474" y="4809139"/>
                  <a:pt x="3684403" y="4823385"/>
                  <a:pt x="3651973" y="4851875"/>
                </a:cubicBezTo>
                <a:cubicBezTo>
                  <a:pt x="3619544" y="4880365"/>
                  <a:pt x="3603329" y="4916493"/>
                  <a:pt x="3603329" y="4960260"/>
                </a:cubicBezTo>
                <a:cubicBezTo>
                  <a:pt x="3603329" y="4980643"/>
                  <a:pt x="3607320" y="5000048"/>
                  <a:pt x="3615303" y="5018477"/>
                </a:cubicBezTo>
                <a:cubicBezTo>
                  <a:pt x="3623286" y="5036905"/>
                  <a:pt x="3634968" y="5053646"/>
                  <a:pt x="3650348" y="5068700"/>
                </a:cubicBezTo>
                <a:cubicBezTo>
                  <a:pt x="3670176" y="5087242"/>
                  <a:pt x="3703311" y="5113221"/>
                  <a:pt x="3749753" y="5146636"/>
                </a:cubicBezTo>
                <a:cubicBezTo>
                  <a:pt x="3761945" y="5155521"/>
                  <a:pt x="3770586" y="5161762"/>
                  <a:pt x="3775677" y="5165360"/>
                </a:cubicBezTo>
                <a:cubicBezTo>
                  <a:pt x="3798465" y="5182113"/>
                  <a:pt x="3813092" y="5195078"/>
                  <a:pt x="3819559" y="5204253"/>
                </a:cubicBezTo>
                <a:cubicBezTo>
                  <a:pt x="3826026" y="5213429"/>
                  <a:pt x="3829259" y="5223086"/>
                  <a:pt x="3829259" y="5233226"/>
                </a:cubicBezTo>
                <a:cubicBezTo>
                  <a:pt x="3829259" y="5247056"/>
                  <a:pt x="3825138" y="5257963"/>
                  <a:pt x="3816896" y="5265946"/>
                </a:cubicBezTo>
                <a:cubicBezTo>
                  <a:pt x="3808653" y="5273929"/>
                  <a:pt x="3797392" y="5277920"/>
                  <a:pt x="3783110" y="5277920"/>
                </a:cubicBezTo>
                <a:cubicBezTo>
                  <a:pt x="3755740" y="5277920"/>
                  <a:pt x="3728949" y="5264507"/>
                  <a:pt x="3702737" y="5237681"/>
                </a:cubicBezTo>
                <a:cubicBezTo>
                  <a:pt x="3676525" y="5210855"/>
                  <a:pt x="3659013" y="5174338"/>
                  <a:pt x="3650200" y="5128129"/>
                </a:cubicBezTo>
                <a:lnTo>
                  <a:pt x="3609300" y="5128129"/>
                </a:lnTo>
                <a:lnTo>
                  <a:pt x="3609300" y="5329675"/>
                </a:lnTo>
                <a:lnTo>
                  <a:pt x="3652137" y="5329675"/>
                </a:lnTo>
                <a:cubicBezTo>
                  <a:pt x="3657118" y="5319401"/>
                  <a:pt x="3661576" y="5312891"/>
                  <a:pt x="3665511" y="5310147"/>
                </a:cubicBezTo>
                <a:cubicBezTo>
                  <a:pt x="3669445" y="5307402"/>
                  <a:pt x="3673683" y="5306029"/>
                  <a:pt x="3678224" y="5306029"/>
                </a:cubicBezTo>
                <a:cubicBezTo>
                  <a:pt x="3681013" y="5306029"/>
                  <a:pt x="3697690" y="5312044"/>
                  <a:pt x="3728257" y="5324073"/>
                </a:cubicBezTo>
                <a:cubicBezTo>
                  <a:pt x="3758823" y="5336102"/>
                  <a:pt x="3789782" y="5342116"/>
                  <a:pt x="3821134" y="5342116"/>
                </a:cubicBezTo>
                <a:cubicBezTo>
                  <a:pt x="3870446" y="5342116"/>
                  <a:pt x="3911831" y="5326314"/>
                  <a:pt x="3945288" y="5294708"/>
                </a:cubicBezTo>
                <a:cubicBezTo>
                  <a:pt x="3978744" y="5263102"/>
                  <a:pt x="3995472" y="5224118"/>
                  <a:pt x="3995472" y="5177754"/>
                </a:cubicBezTo>
                <a:cubicBezTo>
                  <a:pt x="3995472" y="5158719"/>
                  <a:pt x="3992791" y="5140446"/>
                  <a:pt x="3987428" y="5122935"/>
                </a:cubicBezTo>
                <a:cubicBezTo>
                  <a:pt x="3982066" y="5105424"/>
                  <a:pt x="3973083" y="5088455"/>
                  <a:pt x="3960481" y="5072028"/>
                </a:cubicBezTo>
                <a:cubicBezTo>
                  <a:pt x="3949041" y="5054491"/>
                  <a:pt x="3922549" y="5032196"/>
                  <a:pt x="3881007" y="5005141"/>
                </a:cubicBezTo>
                <a:cubicBezTo>
                  <a:pt x="3860800" y="4997283"/>
                  <a:pt x="3852993" y="4991970"/>
                  <a:pt x="3857586" y="4989201"/>
                </a:cubicBezTo>
                <a:cubicBezTo>
                  <a:pt x="3854014" y="4986827"/>
                  <a:pt x="3849834" y="4983953"/>
                  <a:pt x="3845044" y="4980578"/>
                </a:cubicBezTo>
                <a:cubicBezTo>
                  <a:pt x="3792055" y="4944292"/>
                  <a:pt x="3765561" y="4917717"/>
                  <a:pt x="3765561" y="4900854"/>
                </a:cubicBezTo>
                <a:cubicBezTo>
                  <a:pt x="3765561" y="4891171"/>
                  <a:pt x="3768905" y="4883417"/>
                  <a:pt x="3775595" y="4877593"/>
                </a:cubicBezTo>
                <a:cubicBezTo>
                  <a:pt x="3782285" y="4871769"/>
                  <a:pt x="3791394" y="4868857"/>
                  <a:pt x="3802923" y="4868857"/>
                </a:cubicBezTo>
                <a:cubicBezTo>
                  <a:pt x="3826193" y="4868857"/>
                  <a:pt x="3849164" y="4879270"/>
                  <a:pt x="3871835" y="4900096"/>
                </a:cubicBezTo>
                <a:cubicBezTo>
                  <a:pt x="3894506" y="4920922"/>
                  <a:pt x="3911301" y="4950154"/>
                  <a:pt x="3922217" y="4987794"/>
                </a:cubicBezTo>
                <a:lnTo>
                  <a:pt x="3963126" y="4987794"/>
                </a:lnTo>
                <a:lnTo>
                  <a:pt x="3963126" y="4814964"/>
                </a:lnTo>
                <a:lnTo>
                  <a:pt x="3926012" y="4814964"/>
                </a:lnTo>
                <a:cubicBezTo>
                  <a:pt x="3919268" y="4823258"/>
                  <a:pt x="3913843" y="4828487"/>
                  <a:pt x="3909737" y="4830651"/>
                </a:cubicBezTo>
                <a:cubicBezTo>
                  <a:pt x="3905632" y="4832815"/>
                  <a:pt x="3901096" y="4833897"/>
                  <a:pt x="3896129" y="4833897"/>
                </a:cubicBezTo>
                <a:cubicBezTo>
                  <a:pt x="3893823" y="4833897"/>
                  <a:pt x="3879261" y="4829771"/>
                  <a:pt x="3852442" y="4821518"/>
                </a:cubicBezTo>
                <a:cubicBezTo>
                  <a:pt x="3825624" y="4813266"/>
                  <a:pt x="3799872" y="4809139"/>
                  <a:pt x="3775187" y="4809139"/>
                </a:cubicBezTo>
                <a:close/>
                <a:moveTo>
                  <a:pt x="2984038" y="4809139"/>
                </a:moveTo>
                <a:cubicBezTo>
                  <a:pt x="2908609" y="4809139"/>
                  <a:pt x="2846940" y="4834120"/>
                  <a:pt x="2799031" y="4884081"/>
                </a:cubicBezTo>
                <a:cubicBezTo>
                  <a:pt x="2751123" y="4934043"/>
                  <a:pt x="2727168" y="4998299"/>
                  <a:pt x="2727168" y="5076849"/>
                </a:cubicBezTo>
                <a:cubicBezTo>
                  <a:pt x="2727168" y="5155419"/>
                  <a:pt x="2749521" y="5219273"/>
                  <a:pt x="2794226" y="5268411"/>
                </a:cubicBezTo>
                <a:cubicBezTo>
                  <a:pt x="2838931" y="5317548"/>
                  <a:pt x="2897142" y="5342116"/>
                  <a:pt x="2968860" y="5342116"/>
                </a:cubicBezTo>
                <a:cubicBezTo>
                  <a:pt x="3020117" y="5342116"/>
                  <a:pt x="3064949" y="5327755"/>
                  <a:pt x="3103356" y="5299031"/>
                </a:cubicBezTo>
                <a:cubicBezTo>
                  <a:pt x="3141763" y="5270308"/>
                  <a:pt x="3172129" y="5226458"/>
                  <a:pt x="3194456" y="5167482"/>
                </a:cubicBezTo>
                <a:lnTo>
                  <a:pt x="3148875" y="5147040"/>
                </a:lnTo>
                <a:cubicBezTo>
                  <a:pt x="3131856" y="5173783"/>
                  <a:pt x="3115115" y="5192993"/>
                  <a:pt x="3098651" y="5204669"/>
                </a:cubicBezTo>
                <a:cubicBezTo>
                  <a:pt x="3082188" y="5216346"/>
                  <a:pt x="3064638" y="5222184"/>
                  <a:pt x="3046002" y="5222184"/>
                </a:cubicBezTo>
                <a:cubicBezTo>
                  <a:pt x="3008140" y="5222184"/>
                  <a:pt x="2978297" y="5205190"/>
                  <a:pt x="2956473" y="5171203"/>
                </a:cubicBezTo>
                <a:cubicBezTo>
                  <a:pt x="2934649" y="5137215"/>
                  <a:pt x="2923738" y="5088486"/>
                  <a:pt x="2923738" y="5025016"/>
                </a:cubicBezTo>
                <a:cubicBezTo>
                  <a:pt x="2923738" y="4971385"/>
                  <a:pt x="2928558" y="4932116"/>
                  <a:pt x="2938200" y="4907210"/>
                </a:cubicBezTo>
                <a:cubicBezTo>
                  <a:pt x="2947842" y="4882305"/>
                  <a:pt x="2960812" y="4869852"/>
                  <a:pt x="2977109" y="4869852"/>
                </a:cubicBezTo>
                <a:cubicBezTo>
                  <a:pt x="2982724" y="4869852"/>
                  <a:pt x="2987747" y="4873368"/>
                  <a:pt x="2992179" y="4880400"/>
                </a:cubicBezTo>
                <a:cubicBezTo>
                  <a:pt x="2996611" y="4887432"/>
                  <a:pt x="2998827" y="4897521"/>
                  <a:pt x="2998827" y="4910667"/>
                </a:cubicBezTo>
                <a:cubicBezTo>
                  <a:pt x="2998827" y="4913067"/>
                  <a:pt x="2998339" y="4919802"/>
                  <a:pt x="2997362" y="4930872"/>
                </a:cubicBezTo>
                <a:cubicBezTo>
                  <a:pt x="2996385" y="4941942"/>
                  <a:pt x="2995896" y="4951966"/>
                  <a:pt x="2995896" y="4960944"/>
                </a:cubicBezTo>
                <a:cubicBezTo>
                  <a:pt x="2995896" y="4986900"/>
                  <a:pt x="3004273" y="5008065"/>
                  <a:pt x="3021027" y="5024441"/>
                </a:cubicBezTo>
                <a:cubicBezTo>
                  <a:pt x="3037781" y="5040816"/>
                  <a:pt x="3059423" y="5049004"/>
                  <a:pt x="3085954" y="5049004"/>
                </a:cubicBezTo>
                <a:cubicBezTo>
                  <a:pt x="3111152" y="5049004"/>
                  <a:pt x="3132218" y="5039999"/>
                  <a:pt x="3149151" y="5021988"/>
                </a:cubicBezTo>
                <a:cubicBezTo>
                  <a:pt x="3166084" y="5003976"/>
                  <a:pt x="3174550" y="4982027"/>
                  <a:pt x="3174550" y="4956139"/>
                </a:cubicBezTo>
                <a:cubicBezTo>
                  <a:pt x="3174550" y="4914689"/>
                  <a:pt x="3156238" y="4879827"/>
                  <a:pt x="3119615" y="4851552"/>
                </a:cubicBezTo>
                <a:cubicBezTo>
                  <a:pt x="3082992" y="4823277"/>
                  <a:pt x="3037799" y="4809139"/>
                  <a:pt x="2984038" y="4809139"/>
                </a:cubicBezTo>
                <a:close/>
                <a:moveTo>
                  <a:pt x="6099408" y="4808144"/>
                </a:moveTo>
                <a:cubicBezTo>
                  <a:pt x="6069202" y="4808144"/>
                  <a:pt x="6039769" y="4814391"/>
                  <a:pt x="6011111" y="4826884"/>
                </a:cubicBezTo>
                <a:cubicBezTo>
                  <a:pt x="5982452" y="4839377"/>
                  <a:pt x="5961599" y="4856449"/>
                  <a:pt x="5948552" y="4878102"/>
                </a:cubicBezTo>
                <a:lnTo>
                  <a:pt x="5946320" y="4822576"/>
                </a:lnTo>
                <a:lnTo>
                  <a:pt x="5700530" y="4822576"/>
                </a:lnTo>
                <a:lnTo>
                  <a:pt x="5700530" y="4864051"/>
                </a:lnTo>
                <a:cubicBezTo>
                  <a:pt x="5723489" y="4867742"/>
                  <a:pt x="5738602" y="4874916"/>
                  <a:pt x="5745866" y="4885571"/>
                </a:cubicBezTo>
                <a:cubicBezTo>
                  <a:pt x="5753132" y="4896226"/>
                  <a:pt x="5756764" y="4913471"/>
                  <a:pt x="5756764" y="4937306"/>
                </a:cubicBezTo>
                <a:lnTo>
                  <a:pt x="5756764" y="5217806"/>
                </a:lnTo>
                <a:cubicBezTo>
                  <a:pt x="5756764" y="5239102"/>
                  <a:pt x="5753107" y="5254911"/>
                  <a:pt x="5745793" y="5265234"/>
                </a:cubicBezTo>
                <a:cubicBezTo>
                  <a:pt x="5738478" y="5275558"/>
                  <a:pt x="5723391" y="5283477"/>
                  <a:pt x="5700530" y="5288993"/>
                </a:cubicBezTo>
                <a:lnTo>
                  <a:pt x="5700530" y="5329675"/>
                </a:lnTo>
                <a:lnTo>
                  <a:pt x="5996628" y="5329675"/>
                </a:lnTo>
                <a:lnTo>
                  <a:pt x="5996628" y="5289024"/>
                </a:lnTo>
                <a:cubicBezTo>
                  <a:pt x="5978117" y="5284944"/>
                  <a:pt x="5966191" y="5278016"/>
                  <a:pt x="5960849" y="5268239"/>
                </a:cubicBezTo>
                <a:cubicBezTo>
                  <a:pt x="5955506" y="5258463"/>
                  <a:pt x="5952836" y="5240351"/>
                  <a:pt x="5952836" y="5213903"/>
                </a:cubicBezTo>
                <a:lnTo>
                  <a:pt x="5952836" y="4947609"/>
                </a:lnTo>
                <a:cubicBezTo>
                  <a:pt x="5962250" y="4936614"/>
                  <a:pt x="5972518" y="4927790"/>
                  <a:pt x="5983639" y="4921137"/>
                </a:cubicBezTo>
                <a:cubicBezTo>
                  <a:pt x="5994762" y="4914483"/>
                  <a:pt x="6004881" y="4911156"/>
                  <a:pt x="6013999" y="4911156"/>
                </a:cubicBezTo>
                <a:cubicBezTo>
                  <a:pt x="6027078" y="4911156"/>
                  <a:pt x="6036078" y="4915199"/>
                  <a:pt x="6041001" y="4923283"/>
                </a:cubicBezTo>
                <a:cubicBezTo>
                  <a:pt x="6045922" y="4931367"/>
                  <a:pt x="6048383" y="4951326"/>
                  <a:pt x="6048383" y="4983160"/>
                </a:cubicBezTo>
                <a:lnTo>
                  <a:pt x="6048383" y="5209020"/>
                </a:lnTo>
                <a:cubicBezTo>
                  <a:pt x="6048383" y="5237095"/>
                  <a:pt x="6045874" y="5256317"/>
                  <a:pt x="6040852" y="5266684"/>
                </a:cubicBezTo>
                <a:cubicBezTo>
                  <a:pt x="6035832" y="5277052"/>
                  <a:pt x="6025072" y="5284631"/>
                  <a:pt x="6008572" y="5289421"/>
                </a:cubicBezTo>
                <a:lnTo>
                  <a:pt x="6008572" y="5329675"/>
                </a:lnTo>
                <a:lnTo>
                  <a:pt x="6300689" y="5329675"/>
                </a:lnTo>
                <a:lnTo>
                  <a:pt x="6300689" y="5288838"/>
                </a:lnTo>
                <a:cubicBezTo>
                  <a:pt x="6277575" y="5284441"/>
                  <a:pt x="6262424" y="5276452"/>
                  <a:pt x="6255236" y="5264869"/>
                </a:cubicBezTo>
                <a:cubicBezTo>
                  <a:pt x="6248049" y="5253286"/>
                  <a:pt x="6244455" y="5233208"/>
                  <a:pt x="6244455" y="5204635"/>
                </a:cubicBezTo>
                <a:lnTo>
                  <a:pt x="6244455" y="4999255"/>
                </a:lnTo>
                <a:cubicBezTo>
                  <a:pt x="6244455" y="4935686"/>
                  <a:pt x="6232545" y="4887942"/>
                  <a:pt x="6208726" y="4856023"/>
                </a:cubicBezTo>
                <a:cubicBezTo>
                  <a:pt x="6184906" y="4824104"/>
                  <a:pt x="6148467" y="4808144"/>
                  <a:pt x="6099408" y="4808144"/>
                </a:cubicBezTo>
                <a:close/>
                <a:moveTo>
                  <a:pt x="4218507" y="4650391"/>
                </a:moveTo>
                <a:cubicBezTo>
                  <a:pt x="4201172" y="4699243"/>
                  <a:pt x="4176994" y="4739011"/>
                  <a:pt x="4145972" y="4769694"/>
                </a:cubicBezTo>
                <a:cubicBezTo>
                  <a:pt x="4114949" y="4800377"/>
                  <a:pt x="4076184" y="4823175"/>
                  <a:pt x="4029675" y="4838088"/>
                </a:cubicBezTo>
                <a:lnTo>
                  <a:pt x="4029675" y="4895232"/>
                </a:lnTo>
                <a:lnTo>
                  <a:pt x="4083420" y="4895232"/>
                </a:lnTo>
                <a:lnTo>
                  <a:pt x="4083420" y="5186167"/>
                </a:lnTo>
                <a:cubicBezTo>
                  <a:pt x="4083420" y="5237274"/>
                  <a:pt x="4095150" y="5275877"/>
                  <a:pt x="4118609" y="5301974"/>
                </a:cubicBezTo>
                <a:cubicBezTo>
                  <a:pt x="4142069" y="5328072"/>
                  <a:pt x="4177120" y="5341121"/>
                  <a:pt x="4223764" y="5341121"/>
                </a:cubicBezTo>
                <a:cubicBezTo>
                  <a:pt x="4254975" y="5341121"/>
                  <a:pt x="4283991" y="5333948"/>
                  <a:pt x="4310812" y="5319602"/>
                </a:cubicBezTo>
                <a:cubicBezTo>
                  <a:pt x="4337633" y="5305256"/>
                  <a:pt x="4364682" y="5280587"/>
                  <a:pt x="4391959" y="5245597"/>
                </a:cubicBezTo>
                <a:lnTo>
                  <a:pt x="4355437" y="5215715"/>
                </a:lnTo>
                <a:cubicBezTo>
                  <a:pt x="4343447" y="5226165"/>
                  <a:pt x="4333872" y="5233505"/>
                  <a:pt x="4326713" y="5237735"/>
                </a:cubicBezTo>
                <a:cubicBezTo>
                  <a:pt x="4319555" y="5241965"/>
                  <a:pt x="4313484" y="5244080"/>
                  <a:pt x="4308503" y="5244080"/>
                </a:cubicBezTo>
                <a:cubicBezTo>
                  <a:pt x="4299099" y="5244080"/>
                  <a:pt x="4291996" y="5239392"/>
                  <a:pt x="4287194" y="5230014"/>
                </a:cubicBezTo>
                <a:cubicBezTo>
                  <a:pt x="4282391" y="5220637"/>
                  <a:pt x="4279989" y="5203582"/>
                  <a:pt x="4279989" y="5178850"/>
                </a:cubicBezTo>
                <a:lnTo>
                  <a:pt x="4279989" y="4895232"/>
                </a:lnTo>
                <a:lnTo>
                  <a:pt x="4371556" y="4895232"/>
                </a:lnTo>
                <a:lnTo>
                  <a:pt x="4371556" y="4822576"/>
                </a:lnTo>
                <a:lnTo>
                  <a:pt x="4279989" y="4822576"/>
                </a:lnTo>
                <a:lnTo>
                  <a:pt x="4279989" y="4650391"/>
                </a:lnTo>
                <a:close/>
                <a:moveTo>
                  <a:pt x="7948053" y="4599631"/>
                </a:moveTo>
                <a:cubicBezTo>
                  <a:pt x="7920532" y="4599631"/>
                  <a:pt x="7897272" y="4609130"/>
                  <a:pt x="7878273" y="4628126"/>
                </a:cubicBezTo>
                <a:cubicBezTo>
                  <a:pt x="7859275" y="4647121"/>
                  <a:pt x="7849776" y="4670219"/>
                  <a:pt x="7849776" y="4697418"/>
                </a:cubicBezTo>
                <a:cubicBezTo>
                  <a:pt x="7849776" y="4723742"/>
                  <a:pt x="7859493" y="4746621"/>
                  <a:pt x="7878927" y="4766054"/>
                </a:cubicBezTo>
                <a:cubicBezTo>
                  <a:pt x="7898361" y="4785489"/>
                  <a:pt x="7921403" y="4795205"/>
                  <a:pt x="7948053" y="4795205"/>
                </a:cubicBezTo>
                <a:cubicBezTo>
                  <a:pt x="7975148" y="4795205"/>
                  <a:pt x="7998304" y="4785688"/>
                  <a:pt x="8017521" y="4766653"/>
                </a:cubicBezTo>
                <a:cubicBezTo>
                  <a:pt x="8036737" y="4747618"/>
                  <a:pt x="8046345" y="4724540"/>
                  <a:pt x="8046345" y="4697418"/>
                </a:cubicBezTo>
                <a:cubicBezTo>
                  <a:pt x="8046345" y="4670421"/>
                  <a:pt x="8036795" y="4647374"/>
                  <a:pt x="8017696" y="4628277"/>
                </a:cubicBezTo>
                <a:cubicBezTo>
                  <a:pt x="7998596" y="4609180"/>
                  <a:pt x="7975382" y="4599631"/>
                  <a:pt x="7948053" y="4599631"/>
                </a:cubicBezTo>
                <a:close/>
                <a:moveTo>
                  <a:pt x="3376053" y="4599631"/>
                </a:moveTo>
                <a:cubicBezTo>
                  <a:pt x="3348532" y="4599631"/>
                  <a:pt x="3325273" y="4609130"/>
                  <a:pt x="3306274" y="4628126"/>
                </a:cubicBezTo>
                <a:cubicBezTo>
                  <a:pt x="3287276" y="4647121"/>
                  <a:pt x="3277776" y="4670219"/>
                  <a:pt x="3277776" y="4697418"/>
                </a:cubicBezTo>
                <a:cubicBezTo>
                  <a:pt x="3277776" y="4723742"/>
                  <a:pt x="3287493" y="4746621"/>
                  <a:pt x="3306928" y="4766054"/>
                </a:cubicBezTo>
                <a:cubicBezTo>
                  <a:pt x="3326362" y="4785489"/>
                  <a:pt x="3349403" y="4795205"/>
                  <a:pt x="3376053" y="4795205"/>
                </a:cubicBezTo>
                <a:cubicBezTo>
                  <a:pt x="3403149" y="4795205"/>
                  <a:pt x="3426305" y="4785688"/>
                  <a:pt x="3445521" y="4766653"/>
                </a:cubicBezTo>
                <a:cubicBezTo>
                  <a:pt x="3464738" y="4747618"/>
                  <a:pt x="3474346" y="4724540"/>
                  <a:pt x="3474346" y="4697418"/>
                </a:cubicBezTo>
                <a:cubicBezTo>
                  <a:pt x="3474346" y="4670421"/>
                  <a:pt x="3464796" y="4647374"/>
                  <a:pt x="3445696" y="4628277"/>
                </a:cubicBezTo>
                <a:cubicBezTo>
                  <a:pt x="3426597" y="4609180"/>
                  <a:pt x="3403382" y="4599631"/>
                  <a:pt x="3376053" y="4599631"/>
                </a:cubicBezTo>
                <a:close/>
                <a:moveTo>
                  <a:pt x="2805796" y="4575247"/>
                </a:moveTo>
                <a:lnTo>
                  <a:pt x="2922237" y="4775797"/>
                </a:lnTo>
                <a:lnTo>
                  <a:pt x="3023538" y="4775797"/>
                </a:lnTo>
                <a:lnTo>
                  <a:pt x="3140213" y="4575247"/>
                </a:lnTo>
                <a:lnTo>
                  <a:pt x="3077090" y="4575247"/>
                </a:lnTo>
                <a:lnTo>
                  <a:pt x="2972833" y="4659224"/>
                </a:lnTo>
                <a:lnTo>
                  <a:pt x="2868576" y="4575247"/>
                </a:lnTo>
                <a:close/>
                <a:moveTo>
                  <a:pt x="4755955" y="4565294"/>
                </a:moveTo>
                <a:cubicBezTo>
                  <a:pt x="4742435" y="4565294"/>
                  <a:pt x="4729319" y="4569144"/>
                  <a:pt x="4716606" y="4576845"/>
                </a:cubicBezTo>
                <a:cubicBezTo>
                  <a:pt x="4703892" y="4584545"/>
                  <a:pt x="4689379" y="4597058"/>
                  <a:pt x="4673066" y="4614382"/>
                </a:cubicBezTo>
                <a:lnTo>
                  <a:pt x="4534378" y="4775797"/>
                </a:lnTo>
                <a:lnTo>
                  <a:pt x="4603123" y="4775797"/>
                </a:lnTo>
                <a:lnTo>
                  <a:pt x="4769329" y="4689495"/>
                </a:lnTo>
                <a:cubicBezTo>
                  <a:pt x="4785321" y="4683363"/>
                  <a:pt x="4797851" y="4675102"/>
                  <a:pt x="4806921" y="4664714"/>
                </a:cubicBezTo>
                <a:cubicBezTo>
                  <a:pt x="4815989" y="4654326"/>
                  <a:pt x="4820524" y="4642214"/>
                  <a:pt x="4820524" y="4628378"/>
                </a:cubicBezTo>
                <a:cubicBezTo>
                  <a:pt x="4820524" y="4610903"/>
                  <a:pt x="4814279" y="4596021"/>
                  <a:pt x="4801788" y="4583730"/>
                </a:cubicBezTo>
                <a:cubicBezTo>
                  <a:pt x="4789298" y="4571439"/>
                  <a:pt x="4774020" y="4565294"/>
                  <a:pt x="4755955" y="4565294"/>
                </a:cubicBezTo>
                <a:close/>
                <a:moveTo>
                  <a:pt x="9130255" y="3509321"/>
                </a:moveTo>
                <a:cubicBezTo>
                  <a:pt x="9072721" y="3509321"/>
                  <a:pt x="9023765" y="3529509"/>
                  <a:pt x="8983389" y="3569884"/>
                </a:cubicBezTo>
                <a:cubicBezTo>
                  <a:pt x="8943014" y="3610260"/>
                  <a:pt x="8922826" y="3659215"/>
                  <a:pt x="8922826" y="3716750"/>
                </a:cubicBezTo>
                <a:cubicBezTo>
                  <a:pt x="8922826" y="3773258"/>
                  <a:pt x="8943270" y="3821957"/>
                  <a:pt x="8984160" y="3862846"/>
                </a:cubicBezTo>
                <a:cubicBezTo>
                  <a:pt x="9025049" y="3903735"/>
                  <a:pt x="9073747" y="3924179"/>
                  <a:pt x="9130255" y="3924179"/>
                </a:cubicBezTo>
                <a:cubicBezTo>
                  <a:pt x="9188226" y="3924179"/>
                  <a:pt x="9237446" y="3903946"/>
                  <a:pt x="9277914" y="3863478"/>
                </a:cubicBezTo>
                <a:cubicBezTo>
                  <a:pt x="9318381" y="3823011"/>
                  <a:pt x="9338615" y="3774101"/>
                  <a:pt x="9338615" y="3716750"/>
                </a:cubicBezTo>
                <a:cubicBezTo>
                  <a:pt x="9338615" y="3658992"/>
                  <a:pt x="9318483" y="3609981"/>
                  <a:pt x="9278219" y="3569717"/>
                </a:cubicBezTo>
                <a:cubicBezTo>
                  <a:pt x="9237955" y="3529453"/>
                  <a:pt x="9188633" y="3509321"/>
                  <a:pt x="9130255" y="3509321"/>
                </a:cubicBezTo>
                <a:close/>
                <a:moveTo>
                  <a:pt x="7171400" y="3105625"/>
                </a:moveTo>
                <a:cubicBezTo>
                  <a:pt x="7203627" y="3105625"/>
                  <a:pt x="7228150" y="3131345"/>
                  <a:pt x="7244971" y="3182786"/>
                </a:cubicBezTo>
                <a:cubicBezTo>
                  <a:pt x="7261792" y="3234227"/>
                  <a:pt x="7270202" y="3324313"/>
                  <a:pt x="7270202" y="3453045"/>
                </a:cubicBezTo>
                <a:cubicBezTo>
                  <a:pt x="7270202" y="3576594"/>
                  <a:pt x="7260762" y="3665385"/>
                  <a:pt x="7241883" y="3719417"/>
                </a:cubicBezTo>
                <a:cubicBezTo>
                  <a:pt x="7223003" y="3773450"/>
                  <a:pt x="7196171" y="3800466"/>
                  <a:pt x="7161386" y="3800466"/>
                </a:cubicBezTo>
                <a:cubicBezTo>
                  <a:pt x="7141659" y="3800466"/>
                  <a:pt x="7126027" y="3790249"/>
                  <a:pt x="7114492" y="3769814"/>
                </a:cubicBezTo>
                <a:cubicBezTo>
                  <a:pt x="7102957" y="3749379"/>
                  <a:pt x="7097189" y="3716203"/>
                  <a:pt x="7097189" y="3670285"/>
                </a:cubicBezTo>
                <a:lnTo>
                  <a:pt x="7097189" y="3154517"/>
                </a:lnTo>
                <a:cubicBezTo>
                  <a:pt x="7105115" y="3139944"/>
                  <a:pt x="7115819" y="3128153"/>
                  <a:pt x="7129302" y="3119142"/>
                </a:cubicBezTo>
                <a:cubicBezTo>
                  <a:pt x="7142785" y="3110131"/>
                  <a:pt x="7156817" y="3105625"/>
                  <a:pt x="7171400" y="3105625"/>
                </a:cubicBezTo>
                <a:close/>
                <a:moveTo>
                  <a:pt x="3030384" y="3099114"/>
                </a:moveTo>
                <a:cubicBezTo>
                  <a:pt x="3063919" y="3099114"/>
                  <a:pt x="3088767" y="3121915"/>
                  <a:pt x="3104929" y="3167518"/>
                </a:cubicBezTo>
                <a:cubicBezTo>
                  <a:pt x="3121091" y="3213121"/>
                  <a:pt x="3129172" y="3296355"/>
                  <a:pt x="3129172" y="3417220"/>
                </a:cubicBezTo>
                <a:cubicBezTo>
                  <a:pt x="3129172" y="3533094"/>
                  <a:pt x="3121231" y="3614775"/>
                  <a:pt x="3105351" y="3662262"/>
                </a:cubicBezTo>
                <a:cubicBezTo>
                  <a:pt x="3089470" y="3709750"/>
                  <a:pt x="3066297" y="3733493"/>
                  <a:pt x="3035834" y="3733493"/>
                </a:cubicBezTo>
                <a:cubicBezTo>
                  <a:pt x="3017570" y="3733493"/>
                  <a:pt x="3001759" y="3729526"/>
                  <a:pt x="2988403" y="3721590"/>
                </a:cubicBezTo>
                <a:cubicBezTo>
                  <a:pt x="2975046" y="3713654"/>
                  <a:pt x="2964608" y="3702987"/>
                  <a:pt x="2957089" y="3689586"/>
                </a:cubicBezTo>
                <a:lnTo>
                  <a:pt x="2957089" y="3143748"/>
                </a:lnTo>
                <a:cubicBezTo>
                  <a:pt x="2964841" y="3130367"/>
                  <a:pt x="2975274" y="3119582"/>
                  <a:pt x="2988388" y="3111395"/>
                </a:cubicBezTo>
                <a:cubicBezTo>
                  <a:pt x="3001503" y="3103207"/>
                  <a:pt x="3015501" y="3099114"/>
                  <a:pt x="3030384" y="3099114"/>
                </a:cubicBezTo>
                <a:close/>
                <a:moveTo>
                  <a:pt x="4088755" y="3037722"/>
                </a:moveTo>
                <a:cubicBezTo>
                  <a:pt x="4123637" y="3037722"/>
                  <a:pt x="4149098" y="3063419"/>
                  <a:pt x="4165139" y="3114810"/>
                </a:cubicBezTo>
                <a:cubicBezTo>
                  <a:pt x="4181180" y="3166202"/>
                  <a:pt x="4189200" y="3270581"/>
                  <a:pt x="4189200" y="3427946"/>
                </a:cubicBezTo>
                <a:cubicBezTo>
                  <a:pt x="4189200" y="3585697"/>
                  <a:pt x="4181206" y="3690323"/>
                  <a:pt x="4165219" y="3741821"/>
                </a:cubicBezTo>
                <a:cubicBezTo>
                  <a:pt x="4149231" y="3793320"/>
                  <a:pt x="4123744" y="3819070"/>
                  <a:pt x="4088755" y="3819070"/>
                </a:cubicBezTo>
                <a:cubicBezTo>
                  <a:pt x="4054833" y="3819070"/>
                  <a:pt x="4030072" y="3794059"/>
                  <a:pt x="4014472" y="3744038"/>
                </a:cubicBezTo>
                <a:cubicBezTo>
                  <a:pt x="3998872" y="3694017"/>
                  <a:pt x="3991072" y="3588652"/>
                  <a:pt x="3991072" y="3427946"/>
                </a:cubicBezTo>
                <a:cubicBezTo>
                  <a:pt x="3991072" y="3264400"/>
                  <a:pt x="3998819" y="3158475"/>
                  <a:pt x="4014313" y="3110174"/>
                </a:cubicBezTo>
                <a:cubicBezTo>
                  <a:pt x="4029806" y="3061873"/>
                  <a:pt x="4054620" y="3037722"/>
                  <a:pt x="4088755" y="3037722"/>
                </a:cubicBezTo>
                <a:close/>
                <a:moveTo>
                  <a:pt x="7706343" y="2953076"/>
                </a:moveTo>
                <a:lnTo>
                  <a:pt x="7706343" y="3030426"/>
                </a:lnTo>
                <a:cubicBezTo>
                  <a:pt x="7750109" y="3037926"/>
                  <a:pt x="7778880" y="3052823"/>
                  <a:pt x="7792653" y="3075118"/>
                </a:cubicBezTo>
                <a:cubicBezTo>
                  <a:pt x="7806426" y="3097413"/>
                  <a:pt x="7813313" y="3134335"/>
                  <a:pt x="7813313" y="3185881"/>
                </a:cubicBezTo>
                <a:lnTo>
                  <a:pt x="7813313" y="3570654"/>
                </a:lnTo>
                <a:cubicBezTo>
                  <a:pt x="7813313" y="3690095"/>
                  <a:pt x="7835162" y="3778876"/>
                  <a:pt x="7878861" y="3836997"/>
                </a:cubicBezTo>
                <a:cubicBezTo>
                  <a:pt x="7922560" y="3895119"/>
                  <a:pt x="7991074" y="3924179"/>
                  <a:pt x="8084401" y="3924179"/>
                </a:cubicBezTo>
                <a:cubicBezTo>
                  <a:pt x="8144349" y="3924179"/>
                  <a:pt x="8199951" y="3913180"/>
                  <a:pt x="8251208" y="3891180"/>
                </a:cubicBezTo>
                <a:cubicBezTo>
                  <a:pt x="8302464" y="3869180"/>
                  <a:pt x="8340025" y="3837581"/>
                  <a:pt x="8363890" y="3796382"/>
                </a:cubicBezTo>
                <a:lnTo>
                  <a:pt x="8368613" y="3924179"/>
                </a:lnTo>
                <a:cubicBezTo>
                  <a:pt x="8451079" y="3899995"/>
                  <a:pt x="8527443" y="3879601"/>
                  <a:pt x="8597705" y="3862999"/>
                </a:cubicBezTo>
                <a:cubicBezTo>
                  <a:pt x="8667967" y="3846396"/>
                  <a:pt x="8745397" y="3832199"/>
                  <a:pt x="8829995" y="3820407"/>
                </a:cubicBezTo>
                <a:lnTo>
                  <a:pt x="8829995" y="3746283"/>
                </a:lnTo>
                <a:cubicBezTo>
                  <a:pt x="8787604" y="3738648"/>
                  <a:pt x="8759643" y="3725013"/>
                  <a:pt x="8746111" y="3705377"/>
                </a:cubicBezTo>
                <a:cubicBezTo>
                  <a:pt x="8732580" y="3685742"/>
                  <a:pt x="8725815" y="3653295"/>
                  <a:pt x="8725815" y="3608036"/>
                </a:cubicBezTo>
                <a:lnTo>
                  <a:pt x="8725815" y="2953076"/>
                </a:lnTo>
                <a:lnTo>
                  <a:pt x="8274680" y="2953076"/>
                </a:lnTo>
                <a:lnTo>
                  <a:pt x="8274680" y="3029278"/>
                </a:lnTo>
                <a:cubicBezTo>
                  <a:pt x="8310714" y="3038308"/>
                  <a:pt x="8333676" y="3051122"/>
                  <a:pt x="8343564" y="3067720"/>
                </a:cubicBezTo>
                <a:cubicBezTo>
                  <a:pt x="8353452" y="3084318"/>
                  <a:pt x="8358396" y="3117625"/>
                  <a:pt x="8358396" y="3167642"/>
                </a:cubicBezTo>
                <a:lnTo>
                  <a:pt x="8358396" y="3667029"/>
                </a:lnTo>
                <a:cubicBezTo>
                  <a:pt x="8340442" y="3689015"/>
                  <a:pt x="8322175" y="3705588"/>
                  <a:pt x="8303595" y="3716750"/>
                </a:cubicBezTo>
                <a:cubicBezTo>
                  <a:pt x="8285016" y="3727912"/>
                  <a:pt x="8266081" y="3733493"/>
                  <a:pt x="8246789" y="3733493"/>
                </a:cubicBezTo>
                <a:cubicBezTo>
                  <a:pt x="8221316" y="3733493"/>
                  <a:pt x="8203938" y="3726176"/>
                  <a:pt x="8194656" y="3711540"/>
                </a:cubicBezTo>
                <a:cubicBezTo>
                  <a:pt x="8185373" y="3696904"/>
                  <a:pt x="8180732" y="3659971"/>
                  <a:pt x="8180732" y="3600740"/>
                </a:cubicBezTo>
                <a:lnTo>
                  <a:pt x="8180732" y="2953076"/>
                </a:lnTo>
                <a:close/>
                <a:moveTo>
                  <a:pt x="5723915" y="2953076"/>
                </a:moveTo>
                <a:lnTo>
                  <a:pt x="5723915" y="3029932"/>
                </a:lnTo>
                <a:cubicBezTo>
                  <a:pt x="5758148" y="3036501"/>
                  <a:pt x="5784924" y="3050430"/>
                  <a:pt x="5804244" y="3071717"/>
                </a:cubicBezTo>
                <a:cubicBezTo>
                  <a:pt x="5823565" y="3093005"/>
                  <a:pt x="5847846" y="3131782"/>
                  <a:pt x="5877089" y="3188047"/>
                </a:cubicBezTo>
                <a:lnTo>
                  <a:pt x="6167725" y="3888121"/>
                </a:lnTo>
                <a:lnTo>
                  <a:pt x="6113150" y="4031658"/>
                </a:lnTo>
                <a:cubicBezTo>
                  <a:pt x="6098325" y="4072150"/>
                  <a:pt x="6088457" y="4095986"/>
                  <a:pt x="6083544" y="4103166"/>
                </a:cubicBezTo>
                <a:cubicBezTo>
                  <a:pt x="6078632" y="4110345"/>
                  <a:pt x="6075507" y="4113935"/>
                  <a:pt x="6074170" y="4113935"/>
                </a:cubicBezTo>
                <a:cubicBezTo>
                  <a:pt x="6074819" y="4113935"/>
                  <a:pt x="6073293" y="4103546"/>
                  <a:pt x="6069591" y="4082767"/>
                </a:cubicBezTo>
                <a:cubicBezTo>
                  <a:pt x="6065890" y="4061989"/>
                  <a:pt x="6062073" y="4048223"/>
                  <a:pt x="6058139" y="4041469"/>
                </a:cubicBezTo>
                <a:cubicBezTo>
                  <a:pt x="6047344" y="4012808"/>
                  <a:pt x="6031438" y="3991210"/>
                  <a:pt x="6010417" y="3976676"/>
                </a:cubicBezTo>
                <a:cubicBezTo>
                  <a:pt x="5989396" y="3962142"/>
                  <a:pt x="5965959" y="3954875"/>
                  <a:pt x="5940108" y="3954875"/>
                </a:cubicBezTo>
                <a:cubicBezTo>
                  <a:pt x="5901225" y="3954875"/>
                  <a:pt x="5868495" y="3969579"/>
                  <a:pt x="5841916" y="3998986"/>
                </a:cubicBezTo>
                <a:cubicBezTo>
                  <a:pt x="5815338" y="4028393"/>
                  <a:pt x="5802050" y="4063711"/>
                  <a:pt x="5802050" y="4104939"/>
                </a:cubicBezTo>
                <a:cubicBezTo>
                  <a:pt x="5802050" y="4155885"/>
                  <a:pt x="5820120" y="4199112"/>
                  <a:pt x="5856262" y="4234618"/>
                </a:cubicBezTo>
                <a:cubicBezTo>
                  <a:pt x="5892403" y="4270125"/>
                  <a:pt x="5936465" y="4287878"/>
                  <a:pt x="5988448" y="4287878"/>
                </a:cubicBezTo>
                <a:cubicBezTo>
                  <a:pt x="6041981" y="4287878"/>
                  <a:pt x="6086687" y="4270755"/>
                  <a:pt x="6122561" y="4236508"/>
                </a:cubicBezTo>
                <a:cubicBezTo>
                  <a:pt x="6158435" y="4202261"/>
                  <a:pt x="6190558" y="4147591"/>
                  <a:pt x="6218928" y="4072499"/>
                </a:cubicBezTo>
                <a:lnTo>
                  <a:pt x="6557251" y="3170665"/>
                </a:lnTo>
                <a:cubicBezTo>
                  <a:pt x="6571145" y="3133642"/>
                  <a:pt x="6587091" y="3103740"/>
                  <a:pt x="6605090" y="3080961"/>
                </a:cubicBezTo>
                <a:cubicBezTo>
                  <a:pt x="6623087" y="3058181"/>
                  <a:pt x="6646863" y="3039941"/>
                  <a:pt x="6676415" y="3026240"/>
                </a:cubicBezTo>
                <a:lnTo>
                  <a:pt x="6676415" y="2953076"/>
                </a:lnTo>
                <a:lnTo>
                  <a:pt x="6360141" y="2953076"/>
                </a:lnTo>
                <a:lnTo>
                  <a:pt x="6360141" y="3029670"/>
                </a:lnTo>
                <a:cubicBezTo>
                  <a:pt x="6400458" y="3038303"/>
                  <a:pt x="6425738" y="3047273"/>
                  <a:pt x="6435979" y="3056580"/>
                </a:cubicBezTo>
                <a:cubicBezTo>
                  <a:pt x="6446221" y="3065886"/>
                  <a:pt x="6451341" y="3078587"/>
                  <a:pt x="6451341" y="3094681"/>
                </a:cubicBezTo>
                <a:cubicBezTo>
                  <a:pt x="6451341" y="3103450"/>
                  <a:pt x="6450045" y="3114013"/>
                  <a:pt x="6447454" y="3126372"/>
                </a:cubicBezTo>
                <a:cubicBezTo>
                  <a:pt x="6444862" y="3138731"/>
                  <a:pt x="6441071" y="3151562"/>
                  <a:pt x="6436081" y="3164865"/>
                </a:cubicBezTo>
                <a:lnTo>
                  <a:pt x="6345984" y="3436172"/>
                </a:lnTo>
                <a:lnTo>
                  <a:pt x="6232299" y="3139387"/>
                </a:lnTo>
                <a:cubicBezTo>
                  <a:pt x="6227513" y="3128245"/>
                  <a:pt x="6223734" y="3118098"/>
                  <a:pt x="6220963" y="3108946"/>
                </a:cubicBezTo>
                <a:cubicBezTo>
                  <a:pt x="6218192" y="3099794"/>
                  <a:pt x="6216806" y="3092612"/>
                  <a:pt x="6216806" y="3087399"/>
                </a:cubicBezTo>
                <a:cubicBezTo>
                  <a:pt x="6216806" y="3070569"/>
                  <a:pt x="6220909" y="3058050"/>
                  <a:pt x="6229117" y="3049843"/>
                </a:cubicBezTo>
                <a:cubicBezTo>
                  <a:pt x="6237324" y="3041636"/>
                  <a:pt x="6256930" y="3035208"/>
                  <a:pt x="6287936" y="3030557"/>
                </a:cubicBezTo>
                <a:lnTo>
                  <a:pt x="6287936" y="2953076"/>
                </a:lnTo>
                <a:close/>
                <a:moveTo>
                  <a:pt x="9130255" y="2929822"/>
                </a:moveTo>
                <a:cubicBezTo>
                  <a:pt x="9072721" y="2929822"/>
                  <a:pt x="9023765" y="2950009"/>
                  <a:pt x="8983389" y="2990385"/>
                </a:cubicBezTo>
                <a:cubicBezTo>
                  <a:pt x="8943014" y="3030760"/>
                  <a:pt x="8922826" y="3079711"/>
                  <a:pt x="8922826" y="3137236"/>
                </a:cubicBezTo>
                <a:cubicBezTo>
                  <a:pt x="8922826" y="3193764"/>
                  <a:pt x="8943125" y="3242160"/>
                  <a:pt x="8983724" y="3282424"/>
                </a:cubicBezTo>
                <a:cubicBezTo>
                  <a:pt x="9024322" y="3322688"/>
                  <a:pt x="9073166" y="3342820"/>
                  <a:pt x="9130255" y="3342820"/>
                </a:cubicBezTo>
                <a:cubicBezTo>
                  <a:pt x="9188827" y="3342820"/>
                  <a:pt x="9238197" y="3322739"/>
                  <a:pt x="9278364" y="3282576"/>
                </a:cubicBezTo>
                <a:cubicBezTo>
                  <a:pt x="9318531" y="3242414"/>
                  <a:pt x="9338615" y="3193968"/>
                  <a:pt x="9338615" y="3137236"/>
                </a:cubicBezTo>
                <a:cubicBezTo>
                  <a:pt x="9338615" y="3079478"/>
                  <a:pt x="9318483" y="3030469"/>
                  <a:pt x="9278219" y="2990210"/>
                </a:cubicBezTo>
                <a:cubicBezTo>
                  <a:pt x="9237955" y="2949952"/>
                  <a:pt x="9188633" y="2929822"/>
                  <a:pt x="9130255" y="2929822"/>
                </a:cubicBezTo>
                <a:close/>
                <a:moveTo>
                  <a:pt x="4088741" y="2929822"/>
                </a:moveTo>
                <a:cubicBezTo>
                  <a:pt x="3946811" y="2929822"/>
                  <a:pt x="3830714" y="2976090"/>
                  <a:pt x="3740448" y="3068628"/>
                </a:cubicBezTo>
                <a:cubicBezTo>
                  <a:pt x="3650182" y="3161167"/>
                  <a:pt x="3605050" y="3280474"/>
                  <a:pt x="3605050" y="3426550"/>
                </a:cubicBezTo>
                <a:cubicBezTo>
                  <a:pt x="3605050" y="3571590"/>
                  <a:pt x="3650437" y="3690788"/>
                  <a:pt x="3741211" y="3784144"/>
                </a:cubicBezTo>
                <a:cubicBezTo>
                  <a:pt x="3831986" y="3877501"/>
                  <a:pt x="3947829" y="3924179"/>
                  <a:pt x="4088741" y="3924179"/>
                </a:cubicBezTo>
                <a:cubicBezTo>
                  <a:pt x="4231717" y="3924179"/>
                  <a:pt x="4348230" y="3877860"/>
                  <a:pt x="4438283" y="3785220"/>
                </a:cubicBezTo>
                <a:cubicBezTo>
                  <a:pt x="4528336" y="3692580"/>
                  <a:pt x="4573362" y="3573024"/>
                  <a:pt x="4573362" y="3426550"/>
                </a:cubicBezTo>
                <a:cubicBezTo>
                  <a:pt x="4573362" y="3280251"/>
                  <a:pt x="4528285" y="3160888"/>
                  <a:pt x="4438131" y="3068462"/>
                </a:cubicBezTo>
                <a:cubicBezTo>
                  <a:pt x="4347976" y="2976035"/>
                  <a:pt x="4231513" y="2929822"/>
                  <a:pt x="4088741" y="2929822"/>
                </a:cubicBezTo>
                <a:close/>
                <a:moveTo>
                  <a:pt x="3142732" y="2929822"/>
                </a:moveTo>
                <a:cubicBezTo>
                  <a:pt x="3096320" y="2929822"/>
                  <a:pt x="3054588" y="2938113"/>
                  <a:pt x="3017536" y="2954696"/>
                </a:cubicBezTo>
                <a:cubicBezTo>
                  <a:pt x="2980484" y="2971280"/>
                  <a:pt x="2958509" y="2994004"/>
                  <a:pt x="2951610" y="3022869"/>
                </a:cubicBezTo>
                <a:lnTo>
                  <a:pt x="2951610" y="2942844"/>
                </a:lnTo>
                <a:lnTo>
                  <a:pt x="2485490" y="2942844"/>
                </a:lnTo>
                <a:lnTo>
                  <a:pt x="2485490" y="3017709"/>
                </a:lnTo>
                <a:cubicBezTo>
                  <a:pt x="2526893" y="3032136"/>
                  <a:pt x="2554916" y="3048070"/>
                  <a:pt x="2569562" y="3065511"/>
                </a:cubicBezTo>
                <a:cubicBezTo>
                  <a:pt x="2584208" y="3082952"/>
                  <a:pt x="2591530" y="3104986"/>
                  <a:pt x="2591530" y="3131612"/>
                </a:cubicBezTo>
                <a:lnTo>
                  <a:pt x="2591530" y="4078792"/>
                </a:lnTo>
                <a:cubicBezTo>
                  <a:pt x="2591530" y="4119178"/>
                  <a:pt x="2584588" y="4148858"/>
                  <a:pt x="2570703" y="4167835"/>
                </a:cubicBezTo>
                <a:cubicBezTo>
                  <a:pt x="2556818" y="4186811"/>
                  <a:pt x="2528414" y="4201479"/>
                  <a:pt x="2485490" y="4211836"/>
                </a:cubicBezTo>
                <a:lnTo>
                  <a:pt x="2485490" y="4287878"/>
                </a:lnTo>
                <a:lnTo>
                  <a:pt x="3087314" y="4287878"/>
                </a:lnTo>
                <a:lnTo>
                  <a:pt x="3087314" y="4211517"/>
                </a:lnTo>
                <a:cubicBezTo>
                  <a:pt x="3034100" y="4201275"/>
                  <a:pt x="2999092" y="4186579"/>
                  <a:pt x="2982291" y="4167428"/>
                </a:cubicBezTo>
                <a:cubicBezTo>
                  <a:pt x="2965490" y="4148277"/>
                  <a:pt x="2957089" y="4118732"/>
                  <a:pt x="2957089" y="4078792"/>
                </a:cubicBezTo>
                <a:lnTo>
                  <a:pt x="2957089" y="3820944"/>
                </a:lnTo>
                <a:cubicBezTo>
                  <a:pt x="2966091" y="3853404"/>
                  <a:pt x="2990038" y="3878724"/>
                  <a:pt x="3028931" y="3896906"/>
                </a:cubicBezTo>
                <a:cubicBezTo>
                  <a:pt x="3067824" y="3915088"/>
                  <a:pt x="3110626" y="3924179"/>
                  <a:pt x="3157338" y="3924179"/>
                </a:cubicBezTo>
                <a:cubicBezTo>
                  <a:pt x="3264648" y="3924179"/>
                  <a:pt x="3351118" y="3878114"/>
                  <a:pt x="3416748" y="3785983"/>
                </a:cubicBezTo>
                <a:cubicBezTo>
                  <a:pt x="3482379" y="3693852"/>
                  <a:pt x="3515194" y="3574041"/>
                  <a:pt x="3515194" y="3426550"/>
                </a:cubicBezTo>
                <a:cubicBezTo>
                  <a:pt x="3515194" y="3276734"/>
                  <a:pt x="3481372" y="3156492"/>
                  <a:pt x="3413725" y="3065823"/>
                </a:cubicBezTo>
                <a:cubicBezTo>
                  <a:pt x="3346079" y="2975156"/>
                  <a:pt x="3255748" y="2929822"/>
                  <a:pt x="3142732" y="2929822"/>
                </a:cubicBezTo>
                <a:close/>
                <a:moveTo>
                  <a:pt x="6627450" y="2596819"/>
                </a:moveTo>
                <a:lnTo>
                  <a:pt x="6627450" y="2674183"/>
                </a:lnTo>
                <a:cubicBezTo>
                  <a:pt x="6669551" y="2683834"/>
                  <a:pt x="6697284" y="2698157"/>
                  <a:pt x="6710651" y="2717153"/>
                </a:cubicBezTo>
                <a:cubicBezTo>
                  <a:pt x="6724017" y="2736149"/>
                  <a:pt x="6730700" y="2765786"/>
                  <a:pt x="6730700" y="2806065"/>
                </a:cubicBezTo>
                <a:lnTo>
                  <a:pt x="6730700" y="3910227"/>
                </a:lnTo>
                <a:lnTo>
                  <a:pt x="6838019" y="3910227"/>
                </a:lnTo>
                <a:lnTo>
                  <a:pt x="6956907" y="3813939"/>
                </a:lnTo>
                <a:cubicBezTo>
                  <a:pt x="6990646" y="3849092"/>
                  <a:pt x="7030064" y="3876254"/>
                  <a:pt x="7075163" y="3895424"/>
                </a:cubicBezTo>
                <a:cubicBezTo>
                  <a:pt x="7120262" y="3914594"/>
                  <a:pt x="7167902" y="3924179"/>
                  <a:pt x="7218083" y="3924179"/>
                </a:cubicBezTo>
                <a:cubicBezTo>
                  <a:pt x="7347058" y="3924179"/>
                  <a:pt x="7452170" y="3876072"/>
                  <a:pt x="7533419" y="3779857"/>
                </a:cubicBezTo>
                <a:cubicBezTo>
                  <a:pt x="7614670" y="3683642"/>
                  <a:pt x="7655295" y="3559788"/>
                  <a:pt x="7655295" y="3408296"/>
                </a:cubicBezTo>
                <a:cubicBezTo>
                  <a:pt x="7655295" y="3270678"/>
                  <a:pt x="7621786" y="3156528"/>
                  <a:pt x="7554770" y="3065845"/>
                </a:cubicBezTo>
                <a:cubicBezTo>
                  <a:pt x="7487754" y="2975163"/>
                  <a:pt x="7402277" y="2929822"/>
                  <a:pt x="7298340" y="2929822"/>
                </a:cubicBezTo>
                <a:cubicBezTo>
                  <a:pt x="7251453" y="2929822"/>
                  <a:pt x="7208457" y="2938944"/>
                  <a:pt x="7169350" y="2957189"/>
                </a:cubicBezTo>
                <a:cubicBezTo>
                  <a:pt x="7130245" y="2975434"/>
                  <a:pt x="7106191" y="3000656"/>
                  <a:pt x="7097189" y="3032853"/>
                </a:cubicBezTo>
                <a:lnTo>
                  <a:pt x="7097189" y="2596819"/>
                </a:lnTo>
                <a:close/>
                <a:moveTo>
                  <a:pt x="4649302" y="2596819"/>
                </a:moveTo>
                <a:lnTo>
                  <a:pt x="4649302" y="2675259"/>
                </a:lnTo>
                <a:cubicBezTo>
                  <a:pt x="4692255" y="2682177"/>
                  <a:pt x="4720511" y="2695468"/>
                  <a:pt x="4734071" y="2715133"/>
                </a:cubicBezTo>
                <a:cubicBezTo>
                  <a:pt x="4747631" y="2734797"/>
                  <a:pt x="4754411" y="2766920"/>
                  <a:pt x="4754411" y="2811500"/>
                </a:cubicBezTo>
                <a:lnTo>
                  <a:pt x="4754411" y="3691824"/>
                </a:lnTo>
                <a:cubicBezTo>
                  <a:pt x="4754411" y="3731628"/>
                  <a:pt x="4747576" y="3761178"/>
                  <a:pt x="4733904" y="3780475"/>
                </a:cubicBezTo>
                <a:cubicBezTo>
                  <a:pt x="4720232" y="3799771"/>
                  <a:pt x="4692032" y="3814574"/>
                  <a:pt x="4649302" y="3824883"/>
                </a:cubicBezTo>
                <a:lnTo>
                  <a:pt x="4649302" y="3900925"/>
                </a:lnTo>
                <a:lnTo>
                  <a:pt x="5202756" y="3900925"/>
                </a:lnTo>
                <a:lnTo>
                  <a:pt x="5202756" y="3824941"/>
                </a:lnTo>
                <a:cubicBezTo>
                  <a:pt x="5168155" y="3817316"/>
                  <a:pt x="5145863" y="3804366"/>
                  <a:pt x="5135878" y="3786092"/>
                </a:cubicBezTo>
                <a:cubicBezTo>
                  <a:pt x="5125893" y="3767818"/>
                  <a:pt x="5120900" y="3733963"/>
                  <a:pt x="5120900" y="3684528"/>
                </a:cubicBezTo>
                <a:lnTo>
                  <a:pt x="5120900" y="3187160"/>
                </a:lnTo>
                <a:cubicBezTo>
                  <a:pt x="5140648" y="3165902"/>
                  <a:pt x="5160683" y="3149169"/>
                  <a:pt x="5181006" y="3136961"/>
                </a:cubicBezTo>
                <a:cubicBezTo>
                  <a:pt x="5201329" y="3124752"/>
                  <a:pt x="5219402" y="3118648"/>
                  <a:pt x="5235225" y="3118648"/>
                </a:cubicBezTo>
                <a:cubicBezTo>
                  <a:pt x="5259671" y="3118648"/>
                  <a:pt x="5276494" y="3126203"/>
                  <a:pt x="5285695" y="3141313"/>
                </a:cubicBezTo>
                <a:cubicBezTo>
                  <a:pt x="5294894" y="3156424"/>
                  <a:pt x="5299494" y="3193730"/>
                  <a:pt x="5299494" y="3253232"/>
                </a:cubicBezTo>
                <a:lnTo>
                  <a:pt x="5299494" y="3675401"/>
                </a:lnTo>
                <a:cubicBezTo>
                  <a:pt x="5299494" y="3727879"/>
                  <a:pt x="5294803" y="3763807"/>
                  <a:pt x="5285418" y="3783185"/>
                </a:cubicBezTo>
                <a:cubicBezTo>
                  <a:pt x="5276034" y="3802564"/>
                  <a:pt x="5255921" y="3816730"/>
                  <a:pt x="5225080" y="3825683"/>
                </a:cubicBezTo>
                <a:lnTo>
                  <a:pt x="5225080" y="3900925"/>
                </a:lnTo>
                <a:lnTo>
                  <a:pt x="5771093" y="3900925"/>
                </a:lnTo>
                <a:lnTo>
                  <a:pt x="5771093" y="3824592"/>
                </a:lnTo>
                <a:cubicBezTo>
                  <a:pt x="5727889" y="3816376"/>
                  <a:pt x="5699570" y="3801442"/>
                  <a:pt x="5686135" y="3779791"/>
                </a:cubicBezTo>
                <a:cubicBezTo>
                  <a:pt x="5672701" y="3758141"/>
                  <a:pt x="5665983" y="3720612"/>
                  <a:pt x="5665983" y="3667204"/>
                </a:cubicBezTo>
                <a:lnTo>
                  <a:pt x="5665983" y="3283318"/>
                </a:lnTo>
                <a:cubicBezTo>
                  <a:pt x="5665983" y="3165127"/>
                  <a:pt x="5643727" y="3076043"/>
                  <a:pt x="5599214" y="3016066"/>
                </a:cubicBezTo>
                <a:cubicBezTo>
                  <a:pt x="5554701" y="2956089"/>
                  <a:pt x="5486586" y="2926101"/>
                  <a:pt x="5394866" y="2926101"/>
                </a:cubicBezTo>
                <a:cubicBezTo>
                  <a:pt x="5344240" y="2926101"/>
                  <a:pt x="5294095" y="2937200"/>
                  <a:pt x="5244432" y="2959398"/>
                </a:cubicBezTo>
                <a:cubicBezTo>
                  <a:pt x="5194770" y="2981597"/>
                  <a:pt x="5153592" y="3014051"/>
                  <a:pt x="5120900" y="3056762"/>
                </a:cubicBezTo>
                <a:lnTo>
                  <a:pt x="5120900" y="2596819"/>
                </a:lnTo>
                <a:close/>
                <a:moveTo>
                  <a:pt x="9432470" y="755443"/>
                </a:moveTo>
                <a:cubicBezTo>
                  <a:pt x="9456228" y="755443"/>
                  <a:pt x="9475902" y="778368"/>
                  <a:pt x="9491492" y="824218"/>
                </a:cubicBezTo>
                <a:cubicBezTo>
                  <a:pt x="9507082" y="870068"/>
                  <a:pt x="9515469" y="934269"/>
                  <a:pt x="9516651" y="1016822"/>
                </a:cubicBezTo>
                <a:lnTo>
                  <a:pt x="9348318" y="1016822"/>
                </a:lnTo>
                <a:cubicBezTo>
                  <a:pt x="9348918" y="935636"/>
                  <a:pt x="9357397" y="871775"/>
                  <a:pt x="9373752" y="825242"/>
                </a:cubicBezTo>
                <a:cubicBezTo>
                  <a:pt x="9390108" y="778709"/>
                  <a:pt x="9409680" y="755443"/>
                  <a:pt x="9432470" y="755443"/>
                </a:cubicBezTo>
                <a:close/>
                <a:moveTo>
                  <a:pt x="3888921" y="755443"/>
                </a:moveTo>
                <a:cubicBezTo>
                  <a:pt x="3912679" y="755443"/>
                  <a:pt x="3932353" y="778368"/>
                  <a:pt x="3947943" y="824218"/>
                </a:cubicBezTo>
                <a:cubicBezTo>
                  <a:pt x="3963534" y="870068"/>
                  <a:pt x="3971919" y="934269"/>
                  <a:pt x="3973101" y="1016822"/>
                </a:cubicBezTo>
                <a:lnTo>
                  <a:pt x="3804769" y="1016822"/>
                </a:lnTo>
                <a:cubicBezTo>
                  <a:pt x="3805370" y="935636"/>
                  <a:pt x="3813848" y="871775"/>
                  <a:pt x="3830203" y="825242"/>
                </a:cubicBezTo>
                <a:cubicBezTo>
                  <a:pt x="3846559" y="778709"/>
                  <a:pt x="3866131" y="755443"/>
                  <a:pt x="3888921" y="755443"/>
                </a:cubicBezTo>
                <a:close/>
                <a:moveTo>
                  <a:pt x="5698480" y="751722"/>
                </a:moveTo>
                <a:cubicBezTo>
                  <a:pt x="5733361" y="751722"/>
                  <a:pt x="5758823" y="777418"/>
                  <a:pt x="5774863" y="828811"/>
                </a:cubicBezTo>
                <a:cubicBezTo>
                  <a:pt x="5790904" y="880203"/>
                  <a:pt x="5798925" y="984581"/>
                  <a:pt x="5798925" y="1141946"/>
                </a:cubicBezTo>
                <a:cubicBezTo>
                  <a:pt x="5798925" y="1299698"/>
                  <a:pt x="5790931" y="1404323"/>
                  <a:pt x="5774943" y="1455822"/>
                </a:cubicBezTo>
                <a:cubicBezTo>
                  <a:pt x="5758956" y="1507321"/>
                  <a:pt x="5733468" y="1533070"/>
                  <a:pt x="5698480" y="1533070"/>
                </a:cubicBezTo>
                <a:cubicBezTo>
                  <a:pt x="5664558" y="1533070"/>
                  <a:pt x="5639797" y="1508059"/>
                  <a:pt x="5624196" y="1458038"/>
                </a:cubicBezTo>
                <a:cubicBezTo>
                  <a:pt x="5608597" y="1408017"/>
                  <a:pt x="5600797" y="1302653"/>
                  <a:pt x="5600797" y="1141946"/>
                </a:cubicBezTo>
                <a:cubicBezTo>
                  <a:pt x="5600797" y="978399"/>
                  <a:pt x="5608543" y="872475"/>
                  <a:pt x="5624037" y="824174"/>
                </a:cubicBezTo>
                <a:cubicBezTo>
                  <a:pt x="5639530" y="775873"/>
                  <a:pt x="5664345" y="751722"/>
                  <a:pt x="5698480" y="751722"/>
                </a:cubicBezTo>
                <a:close/>
                <a:moveTo>
                  <a:pt x="6868143" y="667076"/>
                </a:moveTo>
                <a:lnTo>
                  <a:pt x="6868143" y="744426"/>
                </a:lnTo>
                <a:cubicBezTo>
                  <a:pt x="6911909" y="751926"/>
                  <a:pt x="6940680" y="766823"/>
                  <a:pt x="6954453" y="789118"/>
                </a:cubicBezTo>
                <a:cubicBezTo>
                  <a:pt x="6968227" y="811413"/>
                  <a:pt x="6975113" y="848334"/>
                  <a:pt x="6975113" y="899882"/>
                </a:cubicBezTo>
                <a:lnTo>
                  <a:pt x="6975113" y="1284655"/>
                </a:lnTo>
                <a:cubicBezTo>
                  <a:pt x="6975113" y="1404095"/>
                  <a:pt x="6996962" y="1492876"/>
                  <a:pt x="7040661" y="1550998"/>
                </a:cubicBezTo>
                <a:cubicBezTo>
                  <a:pt x="7084360" y="1609119"/>
                  <a:pt x="7152874" y="1638180"/>
                  <a:pt x="7246201" y="1638180"/>
                </a:cubicBezTo>
                <a:cubicBezTo>
                  <a:pt x="7306149" y="1638180"/>
                  <a:pt x="7361751" y="1627180"/>
                  <a:pt x="7413008" y="1605180"/>
                </a:cubicBezTo>
                <a:cubicBezTo>
                  <a:pt x="7464264" y="1583181"/>
                  <a:pt x="7501825" y="1551582"/>
                  <a:pt x="7525690" y="1510382"/>
                </a:cubicBezTo>
                <a:lnTo>
                  <a:pt x="7530413" y="1638180"/>
                </a:lnTo>
                <a:cubicBezTo>
                  <a:pt x="7612879" y="1613995"/>
                  <a:pt x="7689244" y="1593602"/>
                  <a:pt x="7759505" y="1576999"/>
                </a:cubicBezTo>
                <a:cubicBezTo>
                  <a:pt x="7829768" y="1560396"/>
                  <a:pt x="7907197" y="1546199"/>
                  <a:pt x="7991795" y="1534407"/>
                </a:cubicBezTo>
                <a:lnTo>
                  <a:pt x="7991795" y="1460284"/>
                </a:lnTo>
                <a:cubicBezTo>
                  <a:pt x="7949404" y="1452649"/>
                  <a:pt x="7921443" y="1439013"/>
                  <a:pt x="7907912" y="1419378"/>
                </a:cubicBezTo>
                <a:cubicBezTo>
                  <a:pt x="7894381" y="1399742"/>
                  <a:pt x="7887615" y="1367295"/>
                  <a:pt x="7887615" y="1322036"/>
                </a:cubicBezTo>
                <a:lnTo>
                  <a:pt x="7887615" y="667076"/>
                </a:lnTo>
                <a:lnTo>
                  <a:pt x="7436480" y="667076"/>
                </a:lnTo>
                <a:lnTo>
                  <a:pt x="7436480" y="743278"/>
                </a:lnTo>
                <a:cubicBezTo>
                  <a:pt x="7472514" y="752308"/>
                  <a:pt x="7495476" y="765123"/>
                  <a:pt x="7505364" y="781720"/>
                </a:cubicBezTo>
                <a:cubicBezTo>
                  <a:pt x="7515252" y="798318"/>
                  <a:pt x="7520196" y="831625"/>
                  <a:pt x="7520196" y="881642"/>
                </a:cubicBezTo>
                <a:lnTo>
                  <a:pt x="7520196" y="1381030"/>
                </a:lnTo>
                <a:cubicBezTo>
                  <a:pt x="7502242" y="1403015"/>
                  <a:pt x="7483975" y="1419588"/>
                  <a:pt x="7465395" y="1430751"/>
                </a:cubicBezTo>
                <a:cubicBezTo>
                  <a:pt x="7446817" y="1441913"/>
                  <a:pt x="7427881" y="1447494"/>
                  <a:pt x="7408589" y="1447494"/>
                </a:cubicBezTo>
                <a:cubicBezTo>
                  <a:pt x="7383116" y="1447494"/>
                  <a:pt x="7365738" y="1440176"/>
                  <a:pt x="7356456" y="1425540"/>
                </a:cubicBezTo>
                <a:cubicBezTo>
                  <a:pt x="7347173" y="1410904"/>
                  <a:pt x="7342532" y="1373971"/>
                  <a:pt x="7342532" y="1314740"/>
                </a:cubicBezTo>
                <a:lnTo>
                  <a:pt x="7342532" y="667076"/>
                </a:lnTo>
                <a:close/>
                <a:moveTo>
                  <a:pt x="4302383" y="667076"/>
                </a:moveTo>
                <a:lnTo>
                  <a:pt x="4302383" y="743641"/>
                </a:lnTo>
                <a:cubicBezTo>
                  <a:pt x="4330647" y="749755"/>
                  <a:pt x="4351787" y="760743"/>
                  <a:pt x="4365802" y="776604"/>
                </a:cubicBezTo>
                <a:cubicBezTo>
                  <a:pt x="4379818" y="792466"/>
                  <a:pt x="4393405" y="817847"/>
                  <a:pt x="4406563" y="852748"/>
                </a:cubicBezTo>
                <a:lnTo>
                  <a:pt x="4705455" y="1638180"/>
                </a:lnTo>
                <a:lnTo>
                  <a:pt x="4824532" y="1638180"/>
                </a:lnTo>
                <a:lnTo>
                  <a:pt x="5071290" y="909605"/>
                </a:lnTo>
                <a:cubicBezTo>
                  <a:pt x="5088915" y="856149"/>
                  <a:pt x="5107852" y="816425"/>
                  <a:pt x="5128104" y="790434"/>
                </a:cubicBezTo>
                <a:cubicBezTo>
                  <a:pt x="5148354" y="764442"/>
                  <a:pt x="5175112" y="749227"/>
                  <a:pt x="5208374" y="744790"/>
                </a:cubicBezTo>
                <a:lnTo>
                  <a:pt x="5208374" y="667076"/>
                </a:lnTo>
                <a:lnTo>
                  <a:pt x="4909469" y="667076"/>
                </a:lnTo>
                <a:lnTo>
                  <a:pt x="4909469" y="742580"/>
                </a:lnTo>
                <a:cubicBezTo>
                  <a:pt x="4939535" y="751378"/>
                  <a:pt x="4958750" y="760891"/>
                  <a:pt x="4967117" y="771118"/>
                </a:cubicBezTo>
                <a:cubicBezTo>
                  <a:pt x="4975484" y="781345"/>
                  <a:pt x="4979668" y="795082"/>
                  <a:pt x="4979668" y="812329"/>
                </a:cubicBezTo>
                <a:cubicBezTo>
                  <a:pt x="4979668" y="818918"/>
                  <a:pt x="4978909" y="826788"/>
                  <a:pt x="4977393" y="835939"/>
                </a:cubicBezTo>
                <a:cubicBezTo>
                  <a:pt x="4975877" y="845091"/>
                  <a:pt x="4973791" y="854415"/>
                  <a:pt x="4971136" y="863910"/>
                </a:cubicBezTo>
                <a:lnTo>
                  <a:pt x="4886228" y="1152003"/>
                </a:lnTo>
                <a:lnTo>
                  <a:pt x="4784389" y="848431"/>
                </a:lnTo>
                <a:cubicBezTo>
                  <a:pt x="4779912" y="833335"/>
                  <a:pt x="4776969" y="822391"/>
                  <a:pt x="4775559" y="815599"/>
                </a:cubicBezTo>
                <a:cubicBezTo>
                  <a:pt x="4774150" y="808807"/>
                  <a:pt x="4773445" y="801947"/>
                  <a:pt x="4773445" y="795019"/>
                </a:cubicBezTo>
                <a:cubicBezTo>
                  <a:pt x="4773445" y="782733"/>
                  <a:pt x="4777159" y="772772"/>
                  <a:pt x="4784585" y="765137"/>
                </a:cubicBezTo>
                <a:cubicBezTo>
                  <a:pt x="4792012" y="757502"/>
                  <a:pt x="4810182" y="750172"/>
                  <a:pt x="4839095" y="743147"/>
                </a:cubicBezTo>
                <a:lnTo>
                  <a:pt x="4839095" y="667076"/>
                </a:lnTo>
                <a:close/>
                <a:moveTo>
                  <a:pt x="9432455" y="643822"/>
                </a:moveTo>
                <a:cubicBezTo>
                  <a:pt x="9359426" y="643822"/>
                  <a:pt x="9290606" y="661258"/>
                  <a:pt x="9225993" y="696130"/>
                </a:cubicBezTo>
                <a:cubicBezTo>
                  <a:pt x="9161379" y="731002"/>
                  <a:pt x="9107010" y="788925"/>
                  <a:pt x="9062885" y="869898"/>
                </a:cubicBezTo>
                <a:cubicBezTo>
                  <a:pt x="9036530" y="892881"/>
                  <a:pt x="9015962" y="929708"/>
                  <a:pt x="9001181" y="980378"/>
                </a:cubicBezTo>
                <a:cubicBezTo>
                  <a:pt x="8986400" y="1031049"/>
                  <a:pt x="8979009" y="1085045"/>
                  <a:pt x="8979009" y="1142367"/>
                </a:cubicBezTo>
                <a:cubicBezTo>
                  <a:pt x="8979009" y="1289219"/>
                  <a:pt x="9020777" y="1408567"/>
                  <a:pt x="9104314" y="1500412"/>
                </a:cubicBezTo>
                <a:cubicBezTo>
                  <a:pt x="9187850" y="1592257"/>
                  <a:pt x="9296625" y="1638180"/>
                  <a:pt x="9430638" y="1638180"/>
                </a:cubicBezTo>
                <a:cubicBezTo>
                  <a:pt x="9526446" y="1638180"/>
                  <a:pt x="9610233" y="1611265"/>
                  <a:pt x="9681996" y="1557436"/>
                </a:cubicBezTo>
                <a:cubicBezTo>
                  <a:pt x="9753760" y="1503607"/>
                  <a:pt x="9810499" y="1421429"/>
                  <a:pt x="9852211" y="1310903"/>
                </a:cubicBezTo>
                <a:lnTo>
                  <a:pt x="9766868" y="1272621"/>
                </a:lnTo>
                <a:cubicBezTo>
                  <a:pt x="9735038" y="1322947"/>
                  <a:pt x="9703757" y="1359093"/>
                  <a:pt x="9673022" y="1381059"/>
                </a:cubicBezTo>
                <a:cubicBezTo>
                  <a:pt x="9642288" y="1403025"/>
                  <a:pt x="9609537" y="1414008"/>
                  <a:pt x="9574772" y="1414008"/>
                </a:cubicBezTo>
                <a:cubicBezTo>
                  <a:pt x="9510890" y="1414008"/>
                  <a:pt x="9458452" y="1386909"/>
                  <a:pt x="9417456" y="1332712"/>
                </a:cubicBezTo>
                <a:cubicBezTo>
                  <a:pt x="9376460" y="1278514"/>
                  <a:pt x="9354025" y="1210100"/>
                  <a:pt x="9350149" y="1127470"/>
                </a:cubicBezTo>
                <a:lnTo>
                  <a:pt x="9840352" y="1126539"/>
                </a:lnTo>
                <a:cubicBezTo>
                  <a:pt x="9836389" y="968681"/>
                  <a:pt x="9798824" y="848763"/>
                  <a:pt x="9727655" y="766787"/>
                </a:cubicBezTo>
                <a:cubicBezTo>
                  <a:pt x="9656487" y="684810"/>
                  <a:pt x="9558087" y="643822"/>
                  <a:pt x="9432455" y="643822"/>
                </a:cubicBezTo>
                <a:close/>
                <a:moveTo>
                  <a:pt x="5698465" y="643822"/>
                </a:moveTo>
                <a:cubicBezTo>
                  <a:pt x="5556536" y="643822"/>
                  <a:pt x="5440439" y="690091"/>
                  <a:pt x="5350173" y="782629"/>
                </a:cubicBezTo>
                <a:cubicBezTo>
                  <a:pt x="5259907" y="875167"/>
                  <a:pt x="5214774" y="994474"/>
                  <a:pt x="5214774" y="1140550"/>
                </a:cubicBezTo>
                <a:cubicBezTo>
                  <a:pt x="5214774" y="1285590"/>
                  <a:pt x="5260161" y="1404788"/>
                  <a:pt x="5350936" y="1498145"/>
                </a:cubicBezTo>
                <a:cubicBezTo>
                  <a:pt x="5441710" y="1591501"/>
                  <a:pt x="5557553" y="1638180"/>
                  <a:pt x="5698465" y="1638180"/>
                </a:cubicBezTo>
                <a:cubicBezTo>
                  <a:pt x="5841441" y="1638180"/>
                  <a:pt x="5957955" y="1591860"/>
                  <a:pt x="6048008" y="1499220"/>
                </a:cubicBezTo>
                <a:cubicBezTo>
                  <a:pt x="6138060" y="1406581"/>
                  <a:pt x="6183087" y="1287024"/>
                  <a:pt x="6183087" y="1140550"/>
                </a:cubicBezTo>
                <a:cubicBezTo>
                  <a:pt x="6183087" y="994251"/>
                  <a:pt x="6138010" y="874888"/>
                  <a:pt x="6047856" y="782462"/>
                </a:cubicBezTo>
                <a:cubicBezTo>
                  <a:pt x="5957701" y="690035"/>
                  <a:pt x="5841238" y="643822"/>
                  <a:pt x="5698465" y="643822"/>
                </a:cubicBezTo>
                <a:close/>
                <a:moveTo>
                  <a:pt x="3888906" y="643822"/>
                </a:moveTo>
                <a:cubicBezTo>
                  <a:pt x="3815877" y="643822"/>
                  <a:pt x="3747057" y="661258"/>
                  <a:pt x="3682444" y="696130"/>
                </a:cubicBezTo>
                <a:cubicBezTo>
                  <a:pt x="3617830" y="731002"/>
                  <a:pt x="3563460" y="788925"/>
                  <a:pt x="3519336" y="869898"/>
                </a:cubicBezTo>
                <a:cubicBezTo>
                  <a:pt x="3492981" y="892881"/>
                  <a:pt x="3472412" y="929708"/>
                  <a:pt x="3457631" y="980378"/>
                </a:cubicBezTo>
                <a:cubicBezTo>
                  <a:pt x="3442850" y="1031049"/>
                  <a:pt x="3435460" y="1085045"/>
                  <a:pt x="3435460" y="1142367"/>
                </a:cubicBezTo>
                <a:cubicBezTo>
                  <a:pt x="3435460" y="1289219"/>
                  <a:pt x="3477228" y="1408567"/>
                  <a:pt x="3560765" y="1500412"/>
                </a:cubicBezTo>
                <a:cubicBezTo>
                  <a:pt x="3644301" y="1592257"/>
                  <a:pt x="3753076" y="1638180"/>
                  <a:pt x="3887089" y="1638180"/>
                </a:cubicBezTo>
                <a:cubicBezTo>
                  <a:pt x="3982897" y="1638180"/>
                  <a:pt x="4066684" y="1611265"/>
                  <a:pt x="4138447" y="1557436"/>
                </a:cubicBezTo>
                <a:cubicBezTo>
                  <a:pt x="4210211" y="1503607"/>
                  <a:pt x="4266949" y="1421429"/>
                  <a:pt x="4308662" y="1310903"/>
                </a:cubicBezTo>
                <a:lnTo>
                  <a:pt x="4223318" y="1272621"/>
                </a:lnTo>
                <a:cubicBezTo>
                  <a:pt x="4191490" y="1322947"/>
                  <a:pt x="4160207" y="1359093"/>
                  <a:pt x="4129473" y="1381059"/>
                </a:cubicBezTo>
                <a:cubicBezTo>
                  <a:pt x="4098738" y="1403025"/>
                  <a:pt x="4065988" y="1414008"/>
                  <a:pt x="4031223" y="1414008"/>
                </a:cubicBezTo>
                <a:cubicBezTo>
                  <a:pt x="3967342" y="1414008"/>
                  <a:pt x="3914903" y="1386909"/>
                  <a:pt x="3873907" y="1332712"/>
                </a:cubicBezTo>
                <a:cubicBezTo>
                  <a:pt x="3832912" y="1278514"/>
                  <a:pt x="3810476" y="1210100"/>
                  <a:pt x="3806600" y="1127470"/>
                </a:cubicBezTo>
                <a:lnTo>
                  <a:pt x="4296802" y="1126539"/>
                </a:lnTo>
                <a:cubicBezTo>
                  <a:pt x="4292839" y="968681"/>
                  <a:pt x="4255274" y="848763"/>
                  <a:pt x="4184106" y="766787"/>
                </a:cubicBezTo>
                <a:cubicBezTo>
                  <a:pt x="4112938" y="684810"/>
                  <a:pt x="4014538" y="643822"/>
                  <a:pt x="3888906" y="643822"/>
                </a:cubicBezTo>
                <a:close/>
                <a:moveTo>
                  <a:pt x="8525689" y="641962"/>
                </a:moveTo>
                <a:cubicBezTo>
                  <a:pt x="8384700" y="641962"/>
                  <a:pt x="8269431" y="688654"/>
                  <a:pt x="8179882" y="782040"/>
                </a:cubicBezTo>
                <a:cubicBezTo>
                  <a:pt x="8090334" y="875426"/>
                  <a:pt x="8045559" y="995530"/>
                  <a:pt x="8045559" y="1142353"/>
                </a:cubicBezTo>
                <a:cubicBezTo>
                  <a:pt x="8045559" y="1289213"/>
                  <a:pt x="8087340" y="1408567"/>
                  <a:pt x="8170900" y="1500412"/>
                </a:cubicBezTo>
                <a:cubicBezTo>
                  <a:pt x="8254461" y="1592257"/>
                  <a:pt x="8363268" y="1638180"/>
                  <a:pt x="8497319" y="1638180"/>
                </a:cubicBezTo>
                <a:cubicBezTo>
                  <a:pt x="8593127" y="1638180"/>
                  <a:pt x="8676926" y="1611336"/>
                  <a:pt x="8748714" y="1557647"/>
                </a:cubicBezTo>
                <a:cubicBezTo>
                  <a:pt x="8820502" y="1503959"/>
                  <a:pt x="8877262" y="1421997"/>
                  <a:pt x="8918994" y="1311761"/>
                </a:cubicBezTo>
                <a:lnTo>
                  <a:pt x="8833796" y="1273551"/>
                </a:lnTo>
                <a:cubicBezTo>
                  <a:pt x="8801985" y="1323538"/>
                  <a:pt x="8770694" y="1359444"/>
                  <a:pt x="8739921" y="1381270"/>
                </a:cubicBezTo>
                <a:cubicBezTo>
                  <a:pt x="8709147" y="1403095"/>
                  <a:pt x="8676344" y="1414008"/>
                  <a:pt x="8641511" y="1414008"/>
                </a:cubicBezTo>
                <a:cubicBezTo>
                  <a:pt x="8570740" y="1414008"/>
                  <a:pt x="8514959" y="1382243"/>
                  <a:pt x="8474166" y="1318715"/>
                </a:cubicBezTo>
                <a:cubicBezTo>
                  <a:pt x="8433374" y="1255187"/>
                  <a:pt x="8412978" y="1164105"/>
                  <a:pt x="8412978" y="1045469"/>
                </a:cubicBezTo>
                <a:cubicBezTo>
                  <a:pt x="8412978" y="945223"/>
                  <a:pt x="8421989" y="871824"/>
                  <a:pt x="8440012" y="825272"/>
                </a:cubicBezTo>
                <a:cubicBezTo>
                  <a:pt x="8458034" y="778719"/>
                  <a:pt x="8482276" y="755443"/>
                  <a:pt x="8512740" y="755443"/>
                </a:cubicBezTo>
                <a:cubicBezTo>
                  <a:pt x="8523233" y="755443"/>
                  <a:pt x="8532622" y="762015"/>
                  <a:pt x="8540907" y="775158"/>
                </a:cubicBezTo>
                <a:cubicBezTo>
                  <a:pt x="8549191" y="788302"/>
                  <a:pt x="8553333" y="807160"/>
                  <a:pt x="8553333" y="831732"/>
                </a:cubicBezTo>
                <a:cubicBezTo>
                  <a:pt x="8553333" y="836218"/>
                  <a:pt x="8552420" y="848807"/>
                  <a:pt x="8550594" y="869498"/>
                </a:cubicBezTo>
                <a:cubicBezTo>
                  <a:pt x="8548767" y="890190"/>
                  <a:pt x="8547854" y="908927"/>
                  <a:pt x="8547854" y="925709"/>
                </a:cubicBezTo>
                <a:cubicBezTo>
                  <a:pt x="8547854" y="974223"/>
                  <a:pt x="8563512" y="1013785"/>
                  <a:pt x="8594828" y="1044393"/>
                </a:cubicBezTo>
                <a:cubicBezTo>
                  <a:pt x="8626144" y="1075002"/>
                  <a:pt x="8666597" y="1090306"/>
                  <a:pt x="8716187" y="1090306"/>
                </a:cubicBezTo>
                <a:cubicBezTo>
                  <a:pt x="8763287" y="1090306"/>
                  <a:pt x="8802662" y="1073473"/>
                  <a:pt x="8834312" y="1039808"/>
                </a:cubicBezTo>
                <a:cubicBezTo>
                  <a:pt x="8865962" y="1006142"/>
                  <a:pt x="8881787" y="965115"/>
                  <a:pt x="8881787" y="916727"/>
                </a:cubicBezTo>
                <a:cubicBezTo>
                  <a:pt x="8881787" y="839251"/>
                  <a:pt x="8847559" y="774088"/>
                  <a:pt x="8779104" y="721237"/>
                </a:cubicBezTo>
                <a:cubicBezTo>
                  <a:pt x="8710649" y="668387"/>
                  <a:pt x="8626178" y="641962"/>
                  <a:pt x="8525689" y="641962"/>
                </a:cubicBezTo>
                <a:close/>
                <a:moveTo>
                  <a:pt x="2623379" y="417789"/>
                </a:moveTo>
                <a:cubicBezTo>
                  <a:pt x="2695323" y="417789"/>
                  <a:pt x="2749585" y="437209"/>
                  <a:pt x="2786167" y="476049"/>
                </a:cubicBezTo>
                <a:cubicBezTo>
                  <a:pt x="2822749" y="514888"/>
                  <a:pt x="2841040" y="579490"/>
                  <a:pt x="2841040" y="669852"/>
                </a:cubicBezTo>
                <a:cubicBezTo>
                  <a:pt x="2841040" y="756998"/>
                  <a:pt x="2823769" y="820490"/>
                  <a:pt x="2789227" y="860328"/>
                </a:cubicBezTo>
                <a:cubicBezTo>
                  <a:pt x="2754684" y="900165"/>
                  <a:pt x="2701088" y="920084"/>
                  <a:pt x="2628437" y="920084"/>
                </a:cubicBezTo>
                <a:lnTo>
                  <a:pt x="2623379" y="920084"/>
                </a:lnTo>
                <a:close/>
                <a:moveTo>
                  <a:pt x="6270188" y="310819"/>
                </a:moveTo>
                <a:lnTo>
                  <a:pt x="6270188" y="389259"/>
                </a:lnTo>
                <a:cubicBezTo>
                  <a:pt x="6313142" y="396177"/>
                  <a:pt x="6341398" y="409468"/>
                  <a:pt x="6354958" y="429133"/>
                </a:cubicBezTo>
                <a:cubicBezTo>
                  <a:pt x="6368518" y="448797"/>
                  <a:pt x="6375298" y="480915"/>
                  <a:pt x="6375298" y="525486"/>
                </a:cubicBezTo>
                <a:lnTo>
                  <a:pt x="6375298" y="1405752"/>
                </a:lnTo>
                <a:cubicBezTo>
                  <a:pt x="6375298" y="1445566"/>
                  <a:pt x="6368463" y="1475130"/>
                  <a:pt x="6354791" y="1494446"/>
                </a:cubicBezTo>
                <a:cubicBezTo>
                  <a:pt x="6341120" y="1513762"/>
                  <a:pt x="6312918" y="1528574"/>
                  <a:pt x="6270188" y="1538883"/>
                </a:cubicBezTo>
                <a:lnTo>
                  <a:pt x="6270188" y="1614925"/>
                </a:lnTo>
                <a:lnTo>
                  <a:pt x="6854339" y="1614925"/>
                </a:lnTo>
                <a:lnTo>
                  <a:pt x="6854339" y="1539174"/>
                </a:lnTo>
                <a:cubicBezTo>
                  <a:pt x="6811851" y="1528758"/>
                  <a:pt x="6783711" y="1513987"/>
                  <a:pt x="6769918" y="1494860"/>
                </a:cubicBezTo>
                <a:cubicBezTo>
                  <a:pt x="6756126" y="1475733"/>
                  <a:pt x="6749229" y="1446031"/>
                  <a:pt x="6749229" y="1405752"/>
                </a:cubicBezTo>
                <a:lnTo>
                  <a:pt x="6749229" y="310819"/>
                </a:lnTo>
                <a:close/>
                <a:moveTo>
                  <a:pt x="2028067" y="310819"/>
                </a:moveTo>
                <a:lnTo>
                  <a:pt x="2028067" y="393808"/>
                </a:lnTo>
                <a:cubicBezTo>
                  <a:pt x="2093770" y="396511"/>
                  <a:pt x="2137326" y="409745"/>
                  <a:pt x="2158735" y="433508"/>
                </a:cubicBezTo>
                <a:cubicBezTo>
                  <a:pt x="2180143" y="457271"/>
                  <a:pt x="2190848" y="499296"/>
                  <a:pt x="2190848" y="559583"/>
                </a:cubicBezTo>
                <a:lnTo>
                  <a:pt x="2190848" y="1366351"/>
                </a:lnTo>
                <a:cubicBezTo>
                  <a:pt x="2190848" y="1426802"/>
                  <a:pt x="2180146" y="1469026"/>
                  <a:pt x="2158742" y="1493022"/>
                </a:cubicBezTo>
                <a:cubicBezTo>
                  <a:pt x="2137338" y="1517017"/>
                  <a:pt x="2093780" y="1530027"/>
                  <a:pt x="2028067" y="1532053"/>
                </a:cubicBezTo>
                <a:lnTo>
                  <a:pt x="2028067" y="1614925"/>
                </a:lnTo>
                <a:lnTo>
                  <a:pt x="2797307" y="1614925"/>
                </a:lnTo>
                <a:lnTo>
                  <a:pt x="2795738" y="1531864"/>
                </a:lnTo>
                <a:cubicBezTo>
                  <a:pt x="2724764" y="1530507"/>
                  <a:pt x="2678294" y="1518299"/>
                  <a:pt x="2656328" y="1495238"/>
                </a:cubicBezTo>
                <a:cubicBezTo>
                  <a:pt x="2634362" y="1472177"/>
                  <a:pt x="2623379" y="1429215"/>
                  <a:pt x="2623379" y="1366351"/>
                </a:cubicBezTo>
                <a:lnTo>
                  <a:pt x="2623379" y="1033565"/>
                </a:lnTo>
                <a:lnTo>
                  <a:pt x="2633481" y="1033565"/>
                </a:lnTo>
                <a:lnTo>
                  <a:pt x="2950409" y="1614925"/>
                </a:lnTo>
                <a:lnTo>
                  <a:pt x="3450305" y="1614925"/>
                </a:lnTo>
                <a:lnTo>
                  <a:pt x="3450305" y="1533128"/>
                </a:lnTo>
                <a:cubicBezTo>
                  <a:pt x="3408903" y="1529378"/>
                  <a:pt x="3377679" y="1519590"/>
                  <a:pt x="3356634" y="1503762"/>
                </a:cubicBezTo>
                <a:cubicBezTo>
                  <a:pt x="3335589" y="1487935"/>
                  <a:pt x="3312271" y="1457082"/>
                  <a:pt x="3286682" y="1411202"/>
                </a:cubicBezTo>
                <a:lnTo>
                  <a:pt x="3037802" y="992798"/>
                </a:lnTo>
                <a:cubicBezTo>
                  <a:pt x="3112032" y="973516"/>
                  <a:pt x="3172830" y="934550"/>
                  <a:pt x="3220196" y="875901"/>
                </a:cubicBezTo>
                <a:cubicBezTo>
                  <a:pt x="3267562" y="817251"/>
                  <a:pt x="3291246" y="748457"/>
                  <a:pt x="3291246" y="669518"/>
                </a:cubicBezTo>
                <a:cubicBezTo>
                  <a:pt x="3291246" y="552597"/>
                  <a:pt x="3244248" y="463583"/>
                  <a:pt x="3150251" y="402478"/>
                </a:cubicBezTo>
                <a:cubicBezTo>
                  <a:pt x="3056255" y="341372"/>
                  <a:pt x="2922077" y="310819"/>
                  <a:pt x="2747718" y="3108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7156174"/>
                </a:lnTo>
                <a:lnTo>
                  <a:pt x="0" y="7156174"/>
                </a:lnTo>
                <a:close/>
              </a:path>
            </a:pathLst>
          </a:custGeom>
          <a:solidFill>
            <a:schemeClr val="tx1">
              <a:alpha val="67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0065025" y="6389277"/>
            <a:ext cx="212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Karolína </a:t>
            </a:r>
            <a:r>
              <a:rPr lang="cs-CZ" dirty="0">
                <a:solidFill>
                  <a:schemeClr val="bg1"/>
                </a:solidFill>
              </a:rPr>
              <a:t>H</a:t>
            </a:r>
            <a:r>
              <a:rPr lang="cs-CZ" dirty="0" smtClean="0">
                <a:solidFill>
                  <a:schemeClr val="bg1"/>
                </a:solidFill>
              </a:rPr>
              <a:t>urychová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7" b="6994"/>
          <a:stretch/>
        </p:blipFill>
        <p:spPr>
          <a:xfrm>
            <a:off x="2" y="-125234"/>
            <a:ext cx="12191998" cy="698269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68391" y="687259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smtClean="0">
                <a:solidFill>
                  <a:schemeClr val="bg1"/>
                </a:solidFill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Obsah</a:t>
            </a:r>
            <a:endParaRPr lang="cs-CZ" sz="9600" dirty="0">
              <a:solidFill>
                <a:schemeClr val="bg1"/>
              </a:solidFill>
              <a:latin typeface="Artifakt Element Heavy" panose="020B0B03050000020004" pitchFamily="34" charset="-18"/>
              <a:ea typeface="Artifakt Element Heavy" panose="020B0B03050000020004" pitchFamily="34" charset="-18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61928"/>
              </p:ext>
            </p:extLst>
          </p:nvPr>
        </p:nvGraphicFramePr>
        <p:xfrm>
          <a:off x="2" y="3925957"/>
          <a:ext cx="12192000" cy="185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844487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044220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4721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204377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035785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29845547"/>
                    </a:ext>
                  </a:extLst>
                </a:gridCol>
              </a:tblGrid>
              <a:tr h="185861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latin typeface="Arial Narrow" panose="020B0606020202030204" pitchFamily="34" charset="0"/>
                        </a:rPr>
                        <a:t>Elektromobilita</a:t>
                      </a:r>
                      <a:endParaRPr lang="cs-CZ" sz="2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Arial Narrow" panose="020B0606020202030204" pitchFamily="34" charset="0"/>
                        </a:rPr>
                        <a:t>Doprava</a:t>
                      </a:r>
                      <a:endParaRPr lang="cs-CZ" sz="2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latin typeface="Arial Narrow" panose="020B0606020202030204" pitchFamily="34" charset="0"/>
                        </a:rPr>
                        <a:t>Uhlíková stopa</a:t>
                      </a:r>
                      <a:endParaRPr lang="cs-CZ" sz="2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Arial Narrow" panose="020B0606020202030204" pitchFamily="34" charset="0"/>
                        </a:rPr>
                        <a:t>Čistá energie</a:t>
                      </a:r>
                      <a:endParaRPr lang="cs-CZ" sz="2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Arial Narrow" panose="020B0606020202030204" pitchFamily="34" charset="0"/>
                        </a:rPr>
                        <a:t>Závěr</a:t>
                      </a:r>
                      <a:endParaRPr lang="cs-CZ" sz="2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Arial Narrow" panose="020B0606020202030204" pitchFamily="34" charset="0"/>
                        </a:rPr>
                        <a:t>Zdroje a</a:t>
                      </a:r>
                      <a:r>
                        <a:rPr lang="cs-CZ" sz="2400" baseline="0" dirty="0" smtClean="0">
                          <a:latin typeface="Arial Narrow" panose="020B0606020202030204" pitchFamily="34" charset="0"/>
                        </a:rPr>
                        <a:t> poděkování</a:t>
                      </a:r>
                      <a:endParaRPr lang="cs-CZ" sz="2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281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053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323023" y="0"/>
            <a:ext cx="12851296" cy="769288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7578587" y="812057"/>
            <a:ext cx="4005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600" dirty="0" smtClean="0">
                <a:solidFill>
                  <a:schemeClr val="bg1"/>
                </a:solidFill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Úvod</a:t>
            </a:r>
            <a:endParaRPr lang="cs-CZ" sz="9600" dirty="0">
              <a:solidFill>
                <a:schemeClr val="bg1"/>
              </a:solidFill>
              <a:latin typeface="Artifakt Element Heavy" panose="020B0B03050000020004" pitchFamily="34" charset="-18"/>
              <a:ea typeface="Artifakt Element Heavy" panose="020B0B03050000020004" pitchFamily="34" charset="-1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02625" y="3193774"/>
            <a:ext cx="5635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Důležitá je udržitelnost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Snaha snížit dopady </a:t>
            </a:r>
            <a:r>
              <a:rPr lang="cs-CZ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lidské činnosti na životní </a:t>
            </a: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Přechod </a:t>
            </a:r>
            <a:r>
              <a:rPr lang="cs-CZ" sz="2800" dirty="0">
                <a:solidFill>
                  <a:schemeClr val="bg1"/>
                </a:solidFill>
                <a:latin typeface="Arial Narrow" panose="020B0606020202030204" pitchFamily="34" charset="0"/>
              </a:rPr>
              <a:t>na čistou energii a rozvoj </a:t>
            </a:r>
            <a:r>
              <a:rPr lang="cs-CZ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elektromobility</a:t>
            </a:r>
            <a:endParaRPr lang="cs-CZ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01926" y="1736035"/>
            <a:ext cx="5327374" cy="482048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2719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39148" y="-337930"/>
            <a:ext cx="12582939" cy="7543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98174" y="209443"/>
            <a:ext cx="10446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err="1" smtClean="0">
                <a:solidFill>
                  <a:schemeClr val="bg1"/>
                </a:solidFill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Elektromobilita</a:t>
            </a:r>
            <a:endParaRPr lang="cs-CZ" sz="9600" dirty="0">
              <a:solidFill>
                <a:schemeClr val="bg1"/>
              </a:solidFill>
              <a:latin typeface="Artifakt Element Heavy" panose="020B0B03050000020004" pitchFamily="34" charset="-18"/>
              <a:ea typeface="Artifakt Element Heavy" panose="020B0B03050000020004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8174" y="2216427"/>
            <a:ext cx="6042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Elektroautomobily</a:t>
            </a: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cs-CZ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elektrokola</a:t>
            </a: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cs-CZ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elektrokoloběžky</a:t>
            </a: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,…</a:t>
            </a:r>
            <a:endParaRPr lang="cs-CZ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Elektrickoá</a:t>
            </a: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energie k pohonu dopravních prostředků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Snižují závislost na fosilních palivech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Snižují emise skleníkových plynů a dalších škodlivých látek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Přispívají k udržitelnějšímu a ekologičtějšímu způsobu dopravy</a:t>
            </a:r>
            <a:endParaRPr lang="cs-CZ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579703" y="1910615"/>
            <a:ext cx="5327374" cy="482048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985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-188843"/>
            <a:ext cx="12453730" cy="7166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201479" y="347869"/>
            <a:ext cx="6599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600" dirty="0" smtClean="0">
                <a:solidFill>
                  <a:schemeClr val="bg1"/>
                </a:solidFill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Doprava</a:t>
            </a:r>
            <a:endParaRPr lang="cs-CZ" sz="9600" dirty="0">
              <a:solidFill>
                <a:schemeClr val="bg1"/>
              </a:solidFill>
              <a:latin typeface="Artifakt Element Heavy" panose="020B0B03050000020004" pitchFamily="34" charset="-18"/>
              <a:ea typeface="Artifakt Element Heavy" panose="020B0B03050000020004" pitchFamily="34" charset="-1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86061" y="2364789"/>
            <a:ext cx="58077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Osobní, městská, meziměstská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Osobní doprava: </a:t>
            </a:r>
            <a:r>
              <a:rPr lang="cs-CZ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elektroautomobily</a:t>
            </a: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cs-CZ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elektrokola</a:t>
            </a: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cs-CZ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elektrokoloběžky</a:t>
            </a:r>
            <a:endParaRPr lang="cs-CZ" sz="2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Městská doprava: trolejbusy, tramvaje, </a:t>
            </a:r>
            <a:r>
              <a:rPr lang="cs-CZ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elektrobusy</a:t>
            </a:r>
            <a:endParaRPr lang="cs-CZ" sz="2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Meziměstská doprava: Elektrické vlaky, elektrická letadla</a:t>
            </a:r>
            <a:endParaRPr lang="cs-CZ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88235" y="1758503"/>
            <a:ext cx="5327374" cy="482048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6063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427382" y="-198783"/>
            <a:ext cx="13388009" cy="75040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22412" y="180467"/>
            <a:ext cx="10957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smtClean="0">
                <a:solidFill>
                  <a:schemeClr val="bg1"/>
                </a:solidFill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Uhlíková stopa</a:t>
            </a:r>
            <a:endParaRPr lang="cs-CZ" sz="9600" dirty="0">
              <a:solidFill>
                <a:schemeClr val="bg1"/>
              </a:solidFill>
              <a:latin typeface="Artifakt Element Heavy" panose="020B0B03050000020004" pitchFamily="34" charset="-18"/>
              <a:ea typeface="Artifakt Element Heavy" panose="020B0B03050000020004" pitchFamily="34" charset="-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1926" y="2515439"/>
            <a:ext cx="60082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Přímá a nepřímá uhlíková stopa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Množství skleníkových plynů, které jsou uvolňovány do atmosféry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Přímá uhlíková stopa: spalování paliv, výfukové plyny vozidel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Nepřímá uhlíková stopa: emise z elektrárny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679095" y="1987101"/>
            <a:ext cx="5327374" cy="482048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3600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19270" y="-248478"/>
            <a:ext cx="12311270" cy="72754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878497" y="224638"/>
            <a:ext cx="972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600" dirty="0" smtClean="0">
                <a:solidFill>
                  <a:schemeClr val="bg1"/>
                </a:solidFill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Čistá energie</a:t>
            </a:r>
            <a:endParaRPr lang="cs-CZ" sz="9600" dirty="0">
              <a:solidFill>
                <a:schemeClr val="bg1"/>
              </a:solidFill>
              <a:latin typeface="Artifakt Element Heavy" panose="020B0B03050000020004" pitchFamily="34" charset="-18"/>
              <a:ea typeface="Artifakt Element Heavy" panose="020B0B03050000020004" pitchFamily="34" charset="-1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94514" y="2286973"/>
            <a:ext cx="59336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Sluneční energie, větrná energie, vodní energie…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Označovaná také jako obnovitelná nebo zelená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Je získávaná z obnovitelných nebo ekologicky šetřených zdrojů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Nevyužívá tradičních fosilních paliv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Minimalizuje negativní dopady na životní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08114" y="1794298"/>
            <a:ext cx="5327374" cy="482048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6038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88843" y="-99391"/>
            <a:ext cx="12712147" cy="72257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003320"/>
              </p:ext>
            </p:extLst>
          </p:nvPr>
        </p:nvGraphicFramePr>
        <p:xfrm>
          <a:off x="-104361" y="756386"/>
          <a:ext cx="12543182" cy="5514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1591">
                  <a:extLst>
                    <a:ext uri="{9D8B030D-6E8A-4147-A177-3AD203B41FA5}">
                      <a16:colId xmlns:a16="http://schemas.microsoft.com/office/drawing/2014/main" val="2075294308"/>
                    </a:ext>
                  </a:extLst>
                </a:gridCol>
                <a:gridCol w="6271591">
                  <a:extLst>
                    <a:ext uri="{9D8B030D-6E8A-4147-A177-3AD203B41FA5}">
                      <a16:colId xmlns:a16="http://schemas.microsoft.com/office/drawing/2014/main" val="2915313356"/>
                    </a:ext>
                  </a:extLst>
                </a:gridCol>
              </a:tblGrid>
              <a:tr h="5514193">
                <a:tc>
                  <a:txBody>
                    <a:bodyPr/>
                    <a:lstStyle/>
                    <a:p>
                      <a:pPr algn="ctr"/>
                      <a:r>
                        <a:rPr lang="cs-CZ" sz="8000" dirty="0" smtClean="0">
                          <a:latin typeface="Artifakt Element Heavy" panose="020B0B03050000020004" pitchFamily="34" charset="-18"/>
                          <a:ea typeface="Artifakt Element Heavy" panose="020B0B03050000020004" pitchFamily="34" charset="-18"/>
                        </a:rPr>
                        <a:t>Zdroje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 smtClean="0">
                          <a:latin typeface="Arial Narrow" panose="020B0606020202030204" pitchFamily="34" charset="0"/>
                        </a:rPr>
                        <a:t>Zazipovaný soubor, který mi byl poskytnut školou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 smtClean="0">
                          <a:latin typeface="Arial Narrow" panose="020B0606020202030204" pitchFamily="34" charset="0"/>
                        </a:rPr>
                        <a:t>Fotografie, které mi byly poskytnuty</a:t>
                      </a:r>
                      <a:r>
                        <a:rPr lang="cs-CZ" sz="2800" baseline="0" dirty="0" smtClean="0">
                          <a:latin typeface="Arial Narrow" panose="020B0606020202030204" pitchFamily="34" charset="0"/>
                        </a:rPr>
                        <a:t> školou</a:t>
                      </a:r>
                      <a:endParaRPr lang="cs-CZ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0" dirty="0" smtClean="0">
                          <a:latin typeface="Artifakt Element Heavy" panose="020B0B03050000020004" pitchFamily="34" charset="-18"/>
                          <a:ea typeface="Artifakt Element Heavy" panose="020B0B03050000020004" pitchFamily="34" charset="-18"/>
                        </a:rPr>
                        <a:t>Poděkování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 smtClean="0">
                          <a:latin typeface="Arial Narrow" panose="020B0606020202030204" pitchFamily="34" charset="0"/>
                        </a:rPr>
                        <a:t>Děkuji za pozornost</a:t>
                      </a:r>
                      <a:endParaRPr lang="cs-CZ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80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0032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184</Words>
  <Application>Microsoft Office PowerPoint</Application>
  <PresentationFormat>Širokoúhlá obrazovka</PresentationFormat>
  <Paragraphs>39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Artifakt Element Heavy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22</cp:revision>
  <dcterms:created xsi:type="dcterms:W3CDTF">2023-11-29T07:59:21Z</dcterms:created>
  <dcterms:modified xsi:type="dcterms:W3CDTF">2023-11-29T10:53:35Z</dcterms:modified>
</cp:coreProperties>
</file>