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E20"/>
    <a:srgbClr val="2A648C"/>
    <a:srgbClr val="B37B28"/>
    <a:srgbClr val="FF3300"/>
    <a:srgbClr val="1A3957"/>
    <a:srgbClr val="B39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95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33:51.95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41 52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33:54.18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71 30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33:57.70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0 594 24575,'10'7'0,"0"-1"0,1 0 0,-1-1 0,1 0 0,0 0 0,1-1 0,-1 0 0,23 3 0,61 6 0,1-4 0,149-5 0,-163-4 0,-75-1 0,1 1 0,-1-2 0,0 1 0,1-1 0,-1 0 0,0 0 0,0-1 0,0 0 0,-1 0 0,1 0 0,-1-1 0,1 0 0,-1-1 0,8-7 0,8-8 0,-2-2 0,26-33 0,-1-1 0,249-281 0,-205 233 0,-67 76-1365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FE162-CEBE-1E7D-B465-C4E12E8A7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F32825-6047-58B0-705E-EEDCC7CD2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91B97B-0FD4-0EE3-5184-08BC4D85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9006-494D-4325-859D-D6D1249D33E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7E2236-D3F2-1046-E369-9364B3F7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7990C-5594-9D77-DBA9-0AB9368E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17A8-112E-4882-ACE7-21A285080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5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A02A82-119B-4D27-3438-5792E2C0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2BC9C1-5608-01B9-181B-787E8D6DF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3E5866-2298-C6E4-097F-7E18688E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9006-494D-4325-859D-D6D1249D33E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1499D8-C153-CF98-108C-ED783E1E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74AE9F-3E57-0DF5-9951-F1E7B23C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17A8-112E-4882-ACE7-21A285080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22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7D21CA1-301A-A744-6560-75BDAF304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8AE5D5-01B1-6C80-54FC-7CA2BB3B2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EE042E-BE18-9008-8F3B-6CC44405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9006-494D-4325-859D-D6D1249D33E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FAD385-FC9E-4D7B-C618-0C42F048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A4CE6D-38AD-5908-1168-820A5ADA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17A8-112E-4882-ACE7-21A285080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13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95030-2380-87BF-EECA-64352877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4F14F3-CB45-D81B-D329-CC81B8359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EB06D2-6FC0-5F03-6166-18DC25AA0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9006-494D-4325-859D-D6D1249D33E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41A8CE-767D-E6CB-DEF3-CE848785B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5EEC03-E4FA-1D57-C742-BC8EA51A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17A8-112E-4882-ACE7-21A285080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7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85F72-954E-7C40-D5A8-79AF1CF9E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1938E8-46B2-F912-FE7A-01687B2DE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661E5A-2D60-1198-8382-E9E5DDCFD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9006-494D-4325-859D-D6D1249D33E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6FE9C3-FFC6-48AD-081B-8340D150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F79DEB-43E5-FEE8-CCEB-4001DF77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17A8-112E-4882-ACE7-21A285080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65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508646-2DBC-8712-3578-AA940486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70009B-6267-B05B-4C82-DF33EA3C6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B519BF-734B-9F49-5D1B-50B102F07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6224CA-BB50-1886-9F2A-B1C2C02B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9006-494D-4325-859D-D6D1249D33E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7A8781-E4AB-0AC7-2862-0429B0BC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6934AC-698B-CD4F-8751-670DC742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17A8-112E-4882-ACE7-21A285080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1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E0A8D-F402-64A0-CDAF-9A0C280C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6D1E9B-904C-D52D-008C-027D3EDC8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9CF640-5FF5-BDB2-0D82-CD8436EBA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1F3E8E6-14EA-48F2-E6F3-B4BB70F2F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555E936-9991-90DF-F592-C8711FBF6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0034CCB-72FE-1FCC-1BBE-B9A4576B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9006-494D-4325-859D-D6D1249D33E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727F6C2-5643-EF8B-6871-51457494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FBEFFBA-CF3E-FC9F-CA6E-CB88519F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17A8-112E-4882-ACE7-21A285080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10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AF91B-1ED4-5657-2DC6-575F4BD1F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54022B4-8B2D-41F1-0825-383EB9EF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9006-494D-4325-859D-D6D1249D33E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035D45-C564-B684-8AAD-17A2F08B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13F666-C7F1-3584-E3A0-BFD4A922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17A8-112E-4882-ACE7-21A285080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8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C33D647-F7E6-90FD-541C-8B9F47B7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9006-494D-4325-859D-D6D1249D33E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0625A5-0C12-DEA5-1F05-9293DE01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4019E3-66DD-222B-B6F3-F444E02FA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17A8-112E-4882-ACE7-21A285080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98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5AFE6-F9B9-CFB2-5415-04DA912F0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D44BBE-14AD-F2BA-62CD-A6AD266CB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284579-BEA7-A92A-1203-42A279D42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DC0CDFB-7FE0-0370-3C98-191B975D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9006-494D-4325-859D-D6D1249D33E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ECF83A-D423-9857-A277-9DA4C83B5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2AA0AB-B996-B7F6-3968-CE9A1FF3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17A8-112E-4882-ACE7-21A285080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68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3557E-B62B-8E0A-E02D-000D1C43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DE115B-22BE-A830-88CC-60E6EFE3B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1D4318-ACAB-8766-6AA1-26771FBE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851F82-1BA7-C4C4-018A-3ADCA5A2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9006-494D-4325-859D-D6D1249D33E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89B0C1-E3BA-A8CD-B354-86FEE8C6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D9C5BB-D91C-CBC5-8224-EAAE48A4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17A8-112E-4882-ACE7-21A285080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63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4146104-FFAA-3E50-7F03-642B0CE05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0183D9-4779-58FC-4B67-E1D841075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9217D0-0EB1-692F-9472-387AA9F8F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69006-494D-4325-859D-D6D1249D33E0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245B98-C701-A2EB-B8F6-DBA79AFBE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08635C-AAC8-B71B-A06F-0BC39EA8A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517A8-112E-4882-ACE7-21A285080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36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ovéPole 33">
            <a:extLst>
              <a:ext uri="{FF2B5EF4-FFF2-40B4-BE49-F238E27FC236}">
                <a16:creationId xmlns:a16="http://schemas.microsoft.com/office/drawing/2014/main" id="{FB54FC6A-7708-D6F4-0339-975F645C6CFE}"/>
              </a:ext>
            </a:extLst>
          </p:cNvPr>
          <p:cNvSpPr txBox="1"/>
          <p:nvPr/>
        </p:nvSpPr>
        <p:spPr>
          <a:xfrm>
            <a:off x="354957" y="969911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rgbClr val="2A648C"/>
                </a:solidFill>
                <a:effectLst/>
                <a:latin typeface="Aharoni" panose="020F0502020204030204" pitchFamily="2" charset="-79"/>
                <a:ea typeface="Meiryo" panose="020B0400000000000000" pitchFamily="34" charset="-128"/>
                <a:cs typeface="Aharoni" panose="020F0502020204030204" pitchFamily="2" charset="-79"/>
              </a:rPr>
              <a:t>Revoluce </a:t>
            </a:r>
          </a:p>
          <a:p>
            <a:pPr lvl="4"/>
            <a:r>
              <a:rPr lang="cs-CZ" sz="5400" dirty="0">
                <a:solidFill>
                  <a:srgbClr val="2A648C"/>
                </a:solidFill>
                <a:effectLst/>
                <a:latin typeface="Aharoni" panose="020F0502020204030204" pitchFamily="2" charset="-79"/>
                <a:ea typeface="Meiryo" panose="020B0400000000000000" pitchFamily="34" charset="-128"/>
                <a:cs typeface="Aharoni" panose="020F0502020204030204" pitchFamily="2" charset="-79"/>
              </a:rPr>
              <a:t>v pohybu</a:t>
            </a:r>
            <a:endParaRPr lang="cs-CZ" sz="5400" dirty="0">
              <a:solidFill>
                <a:srgbClr val="2A648C"/>
              </a:solidFill>
              <a:latin typeface="Aharoni" panose="020F0502020204030204" pitchFamily="2" charset="-79"/>
              <a:ea typeface="Meiryo" panose="020B0400000000000000" pitchFamily="34" charset="-128"/>
              <a:cs typeface="Aharoni" panose="020F0502020204030204" pitchFamily="2" charset="-79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9578526A-397E-0EB3-DE03-A6E8C5F06323}"/>
              </a:ext>
            </a:extLst>
          </p:cNvPr>
          <p:cNvSpPr txBox="1"/>
          <p:nvPr/>
        </p:nvSpPr>
        <p:spPr>
          <a:xfrm>
            <a:off x="1322731" y="6165502"/>
            <a:ext cx="1499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rgbClr val="1A39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Uhlíková stopa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rgbClr val="1A39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Elektromobilita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rgbClr val="1A39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Doprava</a:t>
            </a:r>
          </a:p>
        </p:txBody>
      </p: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4F2FDA4C-E7B4-5AB7-0035-38D51310E5FE}"/>
              </a:ext>
            </a:extLst>
          </p:cNvPr>
          <p:cNvSpPr/>
          <p:nvPr/>
        </p:nvSpPr>
        <p:spPr>
          <a:xfrm rot="3445272" flipH="1" flipV="1">
            <a:off x="-1304521" y="3448500"/>
            <a:ext cx="5530364" cy="5558151"/>
          </a:xfrm>
          <a:custGeom>
            <a:avLst/>
            <a:gdLst>
              <a:gd name="connsiteX0" fmla="*/ 5289840 w 8232982"/>
              <a:gd name="connsiteY0" fmla="*/ 6757342 h 9061494"/>
              <a:gd name="connsiteX1" fmla="*/ 5765792 w 8232982"/>
              <a:gd name="connsiteY1" fmla="*/ 6504280 h 9061494"/>
              <a:gd name="connsiteX2" fmla="*/ 6339771 w 8232982"/>
              <a:gd name="connsiteY2" fmla="*/ 7078260 h 9061494"/>
              <a:gd name="connsiteX3" fmla="*/ 6339771 w 8232982"/>
              <a:gd name="connsiteY3" fmla="*/ 7915221 h 9061494"/>
              <a:gd name="connsiteX4" fmla="*/ 5765792 w 8232982"/>
              <a:gd name="connsiteY4" fmla="*/ 8489199 h 9061494"/>
              <a:gd name="connsiteX5" fmla="*/ 5191813 w 8232982"/>
              <a:gd name="connsiteY5" fmla="*/ 7915220 h 9061494"/>
              <a:gd name="connsiteX6" fmla="*/ 5191813 w 8232982"/>
              <a:gd name="connsiteY6" fmla="*/ 7078259 h 9061494"/>
              <a:gd name="connsiteX7" fmla="*/ 5289840 w 8232982"/>
              <a:gd name="connsiteY7" fmla="*/ 6757342 h 9061494"/>
              <a:gd name="connsiteX8" fmla="*/ 6744673 w 8232982"/>
              <a:gd name="connsiteY8" fmla="*/ 797499 h 9061494"/>
              <a:gd name="connsiteX9" fmla="*/ 7392912 w 8232982"/>
              <a:gd name="connsiteY9" fmla="*/ 491791 h 9061494"/>
              <a:gd name="connsiteX10" fmla="*/ 8232982 w 8232982"/>
              <a:gd name="connsiteY10" fmla="*/ 1331861 h 9061494"/>
              <a:gd name="connsiteX11" fmla="*/ 8232982 w 8232982"/>
              <a:gd name="connsiteY11" fmla="*/ 6152970 h 9061494"/>
              <a:gd name="connsiteX12" fmla="*/ 7392912 w 8232982"/>
              <a:gd name="connsiteY12" fmla="*/ 6993041 h 9061494"/>
              <a:gd name="connsiteX13" fmla="*/ 6552842 w 8232982"/>
              <a:gd name="connsiteY13" fmla="*/ 6152971 h 9061494"/>
              <a:gd name="connsiteX14" fmla="*/ 6552842 w 8232982"/>
              <a:gd name="connsiteY14" fmla="*/ 1331862 h 9061494"/>
              <a:gd name="connsiteX15" fmla="*/ 6744673 w 8232982"/>
              <a:gd name="connsiteY15" fmla="*/ 797499 h 9061494"/>
              <a:gd name="connsiteX16" fmla="*/ 5218459 w 8232982"/>
              <a:gd name="connsiteY16" fmla="*/ 198352 h 9061494"/>
              <a:gd name="connsiteX17" fmla="*/ 5652472 w 8232982"/>
              <a:gd name="connsiteY17" fmla="*/ 0 h 9061494"/>
              <a:gd name="connsiteX18" fmla="*/ 6226452 w 8232982"/>
              <a:gd name="connsiteY18" fmla="*/ 573979 h 9061494"/>
              <a:gd name="connsiteX19" fmla="*/ 6226451 w 8232982"/>
              <a:gd name="connsiteY19" fmla="*/ 5347327 h 9061494"/>
              <a:gd name="connsiteX20" fmla="*/ 5652472 w 8232982"/>
              <a:gd name="connsiteY20" fmla="*/ 5921305 h 9061494"/>
              <a:gd name="connsiteX21" fmla="*/ 5078493 w 8232982"/>
              <a:gd name="connsiteY21" fmla="*/ 5347327 h 9061494"/>
              <a:gd name="connsiteX22" fmla="*/ 5078494 w 8232982"/>
              <a:gd name="connsiteY22" fmla="*/ 573979 h 9061494"/>
              <a:gd name="connsiteX23" fmla="*/ 5176520 w 8232982"/>
              <a:gd name="connsiteY23" fmla="*/ 253062 h 9061494"/>
              <a:gd name="connsiteX24" fmla="*/ 5218459 w 8232982"/>
              <a:gd name="connsiteY24" fmla="*/ 198352 h 9061494"/>
              <a:gd name="connsiteX25" fmla="*/ 2958147 w 8232982"/>
              <a:gd name="connsiteY25" fmla="*/ 1281937 h 9061494"/>
              <a:gd name="connsiteX26" fmla="*/ 3779201 w 8232982"/>
              <a:gd name="connsiteY26" fmla="*/ 894730 h 9061494"/>
              <a:gd name="connsiteX27" fmla="*/ 4843228 w 8232982"/>
              <a:gd name="connsiteY27" fmla="*/ 1958756 h 9061494"/>
              <a:gd name="connsiteX28" fmla="*/ 4843226 w 8232982"/>
              <a:gd name="connsiteY28" fmla="*/ 7997468 h 9061494"/>
              <a:gd name="connsiteX29" fmla="*/ 3779200 w 8232982"/>
              <a:gd name="connsiteY29" fmla="*/ 9061494 h 9061494"/>
              <a:gd name="connsiteX30" fmla="*/ 3779201 w 8232982"/>
              <a:gd name="connsiteY30" fmla="*/ 9061493 h 9061494"/>
              <a:gd name="connsiteX31" fmla="*/ 2715175 w 8232982"/>
              <a:gd name="connsiteY31" fmla="*/ 7997467 h 9061494"/>
              <a:gd name="connsiteX32" fmla="*/ 2715176 w 8232982"/>
              <a:gd name="connsiteY32" fmla="*/ 1958756 h 9061494"/>
              <a:gd name="connsiteX33" fmla="*/ 2958147 w 8232982"/>
              <a:gd name="connsiteY33" fmla="*/ 1281937 h 9061494"/>
              <a:gd name="connsiteX34" fmla="*/ 1481478 w 8232982"/>
              <a:gd name="connsiteY34" fmla="*/ 2798871 h 9061494"/>
              <a:gd name="connsiteX35" fmla="*/ 1894789 w 8232982"/>
              <a:gd name="connsiteY35" fmla="*/ 2609980 h 9061494"/>
              <a:gd name="connsiteX36" fmla="*/ 2441390 w 8232982"/>
              <a:gd name="connsiteY36" fmla="*/ 3156581 h 9061494"/>
              <a:gd name="connsiteX37" fmla="*/ 2441390 w 8232982"/>
              <a:gd name="connsiteY37" fmla="*/ 6443211 h 9061494"/>
              <a:gd name="connsiteX38" fmla="*/ 1894789 w 8232982"/>
              <a:gd name="connsiteY38" fmla="*/ 6989812 h 9061494"/>
              <a:gd name="connsiteX39" fmla="*/ 1348188 w 8232982"/>
              <a:gd name="connsiteY39" fmla="*/ 6443211 h 9061494"/>
              <a:gd name="connsiteX40" fmla="*/ 1348188 w 8232982"/>
              <a:gd name="connsiteY40" fmla="*/ 3156581 h 9061494"/>
              <a:gd name="connsiteX41" fmla="*/ 1441539 w 8232982"/>
              <a:gd name="connsiteY41" fmla="*/ 2850971 h 9061494"/>
              <a:gd name="connsiteX42" fmla="*/ 1481478 w 8232982"/>
              <a:gd name="connsiteY42" fmla="*/ 2798871 h 9061494"/>
              <a:gd name="connsiteX43" fmla="*/ 133291 w 8232982"/>
              <a:gd name="connsiteY43" fmla="*/ 3961762 h 9061494"/>
              <a:gd name="connsiteX44" fmla="*/ 546601 w 8232982"/>
              <a:gd name="connsiteY44" fmla="*/ 3772870 h 9061494"/>
              <a:gd name="connsiteX45" fmla="*/ 1093202 w 8232982"/>
              <a:gd name="connsiteY45" fmla="*/ 4319471 h 9061494"/>
              <a:gd name="connsiteX46" fmla="*/ 1093202 w 8232982"/>
              <a:gd name="connsiteY46" fmla="*/ 7606101 h 9061494"/>
              <a:gd name="connsiteX47" fmla="*/ 546602 w 8232982"/>
              <a:gd name="connsiteY47" fmla="*/ 8152702 h 9061494"/>
              <a:gd name="connsiteX48" fmla="*/ 1 w 8232982"/>
              <a:gd name="connsiteY48" fmla="*/ 7606101 h 9061494"/>
              <a:gd name="connsiteX49" fmla="*/ 1 w 8232982"/>
              <a:gd name="connsiteY49" fmla="*/ 4319471 h 9061494"/>
              <a:gd name="connsiteX50" fmla="*/ 93352 w 8232982"/>
              <a:gd name="connsiteY50" fmla="*/ 4013862 h 9061494"/>
              <a:gd name="connsiteX51" fmla="*/ 133291 w 8232982"/>
              <a:gd name="connsiteY51" fmla="*/ 3961762 h 906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232982" h="9061494">
                <a:moveTo>
                  <a:pt x="5289840" y="6757342"/>
                </a:moveTo>
                <a:cubicBezTo>
                  <a:pt x="5392988" y="6604663"/>
                  <a:pt x="5567668" y="6504280"/>
                  <a:pt x="5765792" y="6504280"/>
                </a:cubicBezTo>
                <a:cubicBezTo>
                  <a:pt x="6082793" y="6504280"/>
                  <a:pt x="6339771" y="6761259"/>
                  <a:pt x="6339771" y="7078260"/>
                </a:cubicBezTo>
                <a:lnTo>
                  <a:pt x="6339771" y="7915221"/>
                </a:lnTo>
                <a:cubicBezTo>
                  <a:pt x="6339772" y="8232220"/>
                  <a:pt x="6082792" y="8489199"/>
                  <a:pt x="5765792" y="8489199"/>
                </a:cubicBezTo>
                <a:cubicBezTo>
                  <a:pt x="5448792" y="8489199"/>
                  <a:pt x="5191813" y="8232221"/>
                  <a:pt x="5191813" y="7915220"/>
                </a:cubicBezTo>
                <a:lnTo>
                  <a:pt x="5191813" y="7078259"/>
                </a:lnTo>
                <a:cubicBezTo>
                  <a:pt x="5191813" y="6959384"/>
                  <a:pt x="5227951" y="6848949"/>
                  <a:pt x="5289840" y="6757342"/>
                </a:cubicBezTo>
                <a:close/>
                <a:moveTo>
                  <a:pt x="6744673" y="797499"/>
                </a:moveTo>
                <a:cubicBezTo>
                  <a:pt x="6898754" y="610796"/>
                  <a:pt x="7131936" y="491791"/>
                  <a:pt x="7392912" y="491791"/>
                </a:cubicBezTo>
                <a:cubicBezTo>
                  <a:pt x="7856870" y="491792"/>
                  <a:pt x="8232982" y="867904"/>
                  <a:pt x="8232982" y="1331861"/>
                </a:cubicBezTo>
                <a:lnTo>
                  <a:pt x="8232982" y="6152970"/>
                </a:lnTo>
                <a:cubicBezTo>
                  <a:pt x="8232982" y="6616928"/>
                  <a:pt x="7856870" y="6993040"/>
                  <a:pt x="7392912" y="6993041"/>
                </a:cubicBezTo>
                <a:cubicBezTo>
                  <a:pt x="6928954" y="6993040"/>
                  <a:pt x="6552842" y="6616928"/>
                  <a:pt x="6552842" y="6152971"/>
                </a:cubicBezTo>
                <a:lnTo>
                  <a:pt x="6552842" y="1331862"/>
                </a:lnTo>
                <a:cubicBezTo>
                  <a:pt x="6552842" y="1128880"/>
                  <a:pt x="6624832" y="942712"/>
                  <a:pt x="6744673" y="797499"/>
                </a:cubicBezTo>
                <a:close/>
                <a:moveTo>
                  <a:pt x="5218459" y="198352"/>
                </a:moveTo>
                <a:cubicBezTo>
                  <a:pt x="5323704" y="76856"/>
                  <a:pt x="5479113" y="0"/>
                  <a:pt x="5652472" y="0"/>
                </a:cubicBezTo>
                <a:cubicBezTo>
                  <a:pt x="5969472" y="0"/>
                  <a:pt x="6226451" y="256979"/>
                  <a:pt x="6226452" y="573979"/>
                </a:cubicBezTo>
                <a:lnTo>
                  <a:pt x="6226451" y="5347327"/>
                </a:lnTo>
                <a:cubicBezTo>
                  <a:pt x="6226451" y="5664326"/>
                  <a:pt x="5969472" y="5921306"/>
                  <a:pt x="5652472" y="5921305"/>
                </a:cubicBezTo>
                <a:cubicBezTo>
                  <a:pt x="5335472" y="5921306"/>
                  <a:pt x="5078493" y="5664327"/>
                  <a:pt x="5078493" y="5347327"/>
                </a:cubicBezTo>
                <a:lnTo>
                  <a:pt x="5078494" y="573979"/>
                </a:lnTo>
                <a:cubicBezTo>
                  <a:pt x="5078493" y="455104"/>
                  <a:pt x="5114631" y="344669"/>
                  <a:pt x="5176520" y="253062"/>
                </a:cubicBezTo>
                <a:cubicBezTo>
                  <a:pt x="5189413" y="233977"/>
                  <a:pt x="5203424" y="215709"/>
                  <a:pt x="5218459" y="198352"/>
                </a:cubicBezTo>
                <a:close/>
                <a:moveTo>
                  <a:pt x="2958147" y="1281937"/>
                </a:moveTo>
                <a:cubicBezTo>
                  <a:pt x="3153305" y="1045460"/>
                  <a:pt x="3448651" y="894730"/>
                  <a:pt x="3779201" y="894730"/>
                </a:cubicBezTo>
                <a:cubicBezTo>
                  <a:pt x="4366847" y="894730"/>
                  <a:pt x="4843228" y="1371111"/>
                  <a:pt x="4843228" y="1958756"/>
                </a:cubicBezTo>
                <a:cubicBezTo>
                  <a:pt x="4843227" y="3971660"/>
                  <a:pt x="4843226" y="5984564"/>
                  <a:pt x="4843226" y="7997468"/>
                </a:cubicBezTo>
                <a:cubicBezTo>
                  <a:pt x="4843226" y="8585113"/>
                  <a:pt x="4366845" y="9061494"/>
                  <a:pt x="3779200" y="9061494"/>
                </a:cubicBezTo>
                <a:lnTo>
                  <a:pt x="3779201" y="9061493"/>
                </a:lnTo>
                <a:cubicBezTo>
                  <a:pt x="3191556" y="9061493"/>
                  <a:pt x="2715175" y="8585112"/>
                  <a:pt x="2715175" y="7997467"/>
                </a:cubicBezTo>
                <a:lnTo>
                  <a:pt x="2715176" y="1958756"/>
                </a:lnTo>
                <a:cubicBezTo>
                  <a:pt x="2715176" y="1701661"/>
                  <a:pt x="2806358" y="1465863"/>
                  <a:pt x="2958147" y="1281937"/>
                </a:cubicBezTo>
                <a:close/>
                <a:moveTo>
                  <a:pt x="1481478" y="2798871"/>
                </a:moveTo>
                <a:cubicBezTo>
                  <a:pt x="1581703" y="2683170"/>
                  <a:pt x="1729699" y="2609980"/>
                  <a:pt x="1894789" y="2609980"/>
                </a:cubicBezTo>
                <a:cubicBezTo>
                  <a:pt x="2196668" y="2609980"/>
                  <a:pt x="2441390" y="2854702"/>
                  <a:pt x="2441390" y="3156581"/>
                </a:cubicBezTo>
                <a:lnTo>
                  <a:pt x="2441390" y="6443211"/>
                </a:lnTo>
                <a:cubicBezTo>
                  <a:pt x="2441390" y="6745090"/>
                  <a:pt x="2196668" y="6989812"/>
                  <a:pt x="1894789" y="6989812"/>
                </a:cubicBezTo>
                <a:cubicBezTo>
                  <a:pt x="1592910" y="6989812"/>
                  <a:pt x="1348188" y="6745090"/>
                  <a:pt x="1348188" y="6443211"/>
                </a:cubicBezTo>
                <a:lnTo>
                  <a:pt x="1348188" y="3156581"/>
                </a:lnTo>
                <a:cubicBezTo>
                  <a:pt x="1348188" y="3043377"/>
                  <a:pt x="1382602" y="2938210"/>
                  <a:pt x="1441539" y="2850971"/>
                </a:cubicBezTo>
                <a:cubicBezTo>
                  <a:pt x="1453818" y="2832797"/>
                  <a:pt x="1467160" y="2815400"/>
                  <a:pt x="1481478" y="2798871"/>
                </a:cubicBezTo>
                <a:close/>
                <a:moveTo>
                  <a:pt x="133291" y="3961762"/>
                </a:moveTo>
                <a:cubicBezTo>
                  <a:pt x="233515" y="3846060"/>
                  <a:pt x="381511" y="3772870"/>
                  <a:pt x="546601" y="3772870"/>
                </a:cubicBezTo>
                <a:cubicBezTo>
                  <a:pt x="848481" y="3772870"/>
                  <a:pt x="1093202" y="4017592"/>
                  <a:pt x="1093202" y="4319471"/>
                </a:cubicBezTo>
                <a:lnTo>
                  <a:pt x="1093202" y="7606101"/>
                </a:lnTo>
                <a:cubicBezTo>
                  <a:pt x="1093202" y="7907980"/>
                  <a:pt x="848480" y="8152703"/>
                  <a:pt x="546602" y="8152702"/>
                </a:cubicBezTo>
                <a:cubicBezTo>
                  <a:pt x="244723" y="8152702"/>
                  <a:pt x="0" y="7907980"/>
                  <a:pt x="1" y="7606101"/>
                </a:cubicBezTo>
                <a:lnTo>
                  <a:pt x="1" y="4319471"/>
                </a:lnTo>
                <a:cubicBezTo>
                  <a:pt x="0" y="4206267"/>
                  <a:pt x="34415" y="4101100"/>
                  <a:pt x="93352" y="4013862"/>
                </a:cubicBezTo>
                <a:cubicBezTo>
                  <a:pt x="105630" y="3995687"/>
                  <a:pt x="118973" y="3978290"/>
                  <a:pt x="133291" y="3961762"/>
                </a:cubicBezTo>
                <a:close/>
              </a:path>
            </a:pathLst>
          </a:custGeom>
          <a:gradFill flip="none" rotWithShape="1">
            <a:gsLst>
              <a:gs pos="0">
                <a:srgbClr val="2A648C">
                  <a:shade val="30000"/>
                  <a:satMod val="115000"/>
                </a:srgbClr>
              </a:gs>
              <a:gs pos="50000">
                <a:srgbClr val="2A648C">
                  <a:shade val="67500"/>
                  <a:satMod val="115000"/>
                </a:srgbClr>
              </a:gs>
              <a:gs pos="100000">
                <a:srgbClr val="2A648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1031364E-F5ED-936D-05D9-9594430E7E43}"/>
              </a:ext>
            </a:extLst>
          </p:cNvPr>
          <p:cNvSpPr/>
          <p:nvPr/>
        </p:nvSpPr>
        <p:spPr>
          <a:xfrm rot="3086792">
            <a:off x="5970764" y="-2412852"/>
            <a:ext cx="8232982" cy="9061494"/>
          </a:xfrm>
          <a:custGeom>
            <a:avLst/>
            <a:gdLst>
              <a:gd name="connsiteX0" fmla="*/ 5289840 w 8232982"/>
              <a:gd name="connsiteY0" fmla="*/ 6757342 h 9061494"/>
              <a:gd name="connsiteX1" fmla="*/ 5765792 w 8232982"/>
              <a:gd name="connsiteY1" fmla="*/ 6504280 h 9061494"/>
              <a:gd name="connsiteX2" fmla="*/ 6339771 w 8232982"/>
              <a:gd name="connsiteY2" fmla="*/ 7078260 h 9061494"/>
              <a:gd name="connsiteX3" fmla="*/ 6339771 w 8232982"/>
              <a:gd name="connsiteY3" fmla="*/ 7915221 h 9061494"/>
              <a:gd name="connsiteX4" fmla="*/ 5765792 w 8232982"/>
              <a:gd name="connsiteY4" fmla="*/ 8489199 h 9061494"/>
              <a:gd name="connsiteX5" fmla="*/ 5191813 w 8232982"/>
              <a:gd name="connsiteY5" fmla="*/ 7915220 h 9061494"/>
              <a:gd name="connsiteX6" fmla="*/ 5191813 w 8232982"/>
              <a:gd name="connsiteY6" fmla="*/ 7078259 h 9061494"/>
              <a:gd name="connsiteX7" fmla="*/ 5289840 w 8232982"/>
              <a:gd name="connsiteY7" fmla="*/ 6757342 h 9061494"/>
              <a:gd name="connsiteX8" fmla="*/ 6744673 w 8232982"/>
              <a:gd name="connsiteY8" fmla="*/ 797499 h 9061494"/>
              <a:gd name="connsiteX9" fmla="*/ 7392912 w 8232982"/>
              <a:gd name="connsiteY9" fmla="*/ 491791 h 9061494"/>
              <a:gd name="connsiteX10" fmla="*/ 8232982 w 8232982"/>
              <a:gd name="connsiteY10" fmla="*/ 1331861 h 9061494"/>
              <a:gd name="connsiteX11" fmla="*/ 8232982 w 8232982"/>
              <a:gd name="connsiteY11" fmla="*/ 6152970 h 9061494"/>
              <a:gd name="connsiteX12" fmla="*/ 7392912 w 8232982"/>
              <a:gd name="connsiteY12" fmla="*/ 6993041 h 9061494"/>
              <a:gd name="connsiteX13" fmla="*/ 6552842 w 8232982"/>
              <a:gd name="connsiteY13" fmla="*/ 6152971 h 9061494"/>
              <a:gd name="connsiteX14" fmla="*/ 6552842 w 8232982"/>
              <a:gd name="connsiteY14" fmla="*/ 1331862 h 9061494"/>
              <a:gd name="connsiteX15" fmla="*/ 6744673 w 8232982"/>
              <a:gd name="connsiteY15" fmla="*/ 797499 h 9061494"/>
              <a:gd name="connsiteX16" fmla="*/ 5218459 w 8232982"/>
              <a:gd name="connsiteY16" fmla="*/ 198352 h 9061494"/>
              <a:gd name="connsiteX17" fmla="*/ 5652472 w 8232982"/>
              <a:gd name="connsiteY17" fmla="*/ 0 h 9061494"/>
              <a:gd name="connsiteX18" fmla="*/ 6226452 w 8232982"/>
              <a:gd name="connsiteY18" fmla="*/ 573979 h 9061494"/>
              <a:gd name="connsiteX19" fmla="*/ 6226451 w 8232982"/>
              <a:gd name="connsiteY19" fmla="*/ 5347327 h 9061494"/>
              <a:gd name="connsiteX20" fmla="*/ 5652472 w 8232982"/>
              <a:gd name="connsiteY20" fmla="*/ 5921305 h 9061494"/>
              <a:gd name="connsiteX21" fmla="*/ 5078493 w 8232982"/>
              <a:gd name="connsiteY21" fmla="*/ 5347327 h 9061494"/>
              <a:gd name="connsiteX22" fmla="*/ 5078494 w 8232982"/>
              <a:gd name="connsiteY22" fmla="*/ 573979 h 9061494"/>
              <a:gd name="connsiteX23" fmla="*/ 5176520 w 8232982"/>
              <a:gd name="connsiteY23" fmla="*/ 253062 h 9061494"/>
              <a:gd name="connsiteX24" fmla="*/ 5218459 w 8232982"/>
              <a:gd name="connsiteY24" fmla="*/ 198352 h 9061494"/>
              <a:gd name="connsiteX25" fmla="*/ 2958147 w 8232982"/>
              <a:gd name="connsiteY25" fmla="*/ 1281937 h 9061494"/>
              <a:gd name="connsiteX26" fmla="*/ 3779201 w 8232982"/>
              <a:gd name="connsiteY26" fmla="*/ 894730 h 9061494"/>
              <a:gd name="connsiteX27" fmla="*/ 4843228 w 8232982"/>
              <a:gd name="connsiteY27" fmla="*/ 1958756 h 9061494"/>
              <a:gd name="connsiteX28" fmla="*/ 4843226 w 8232982"/>
              <a:gd name="connsiteY28" fmla="*/ 7997468 h 9061494"/>
              <a:gd name="connsiteX29" fmla="*/ 3779200 w 8232982"/>
              <a:gd name="connsiteY29" fmla="*/ 9061494 h 9061494"/>
              <a:gd name="connsiteX30" fmla="*/ 3779201 w 8232982"/>
              <a:gd name="connsiteY30" fmla="*/ 9061493 h 9061494"/>
              <a:gd name="connsiteX31" fmla="*/ 2715175 w 8232982"/>
              <a:gd name="connsiteY31" fmla="*/ 7997467 h 9061494"/>
              <a:gd name="connsiteX32" fmla="*/ 2715176 w 8232982"/>
              <a:gd name="connsiteY32" fmla="*/ 1958756 h 9061494"/>
              <a:gd name="connsiteX33" fmla="*/ 2958147 w 8232982"/>
              <a:gd name="connsiteY33" fmla="*/ 1281937 h 9061494"/>
              <a:gd name="connsiteX34" fmla="*/ 1481478 w 8232982"/>
              <a:gd name="connsiteY34" fmla="*/ 2798871 h 9061494"/>
              <a:gd name="connsiteX35" fmla="*/ 1894789 w 8232982"/>
              <a:gd name="connsiteY35" fmla="*/ 2609980 h 9061494"/>
              <a:gd name="connsiteX36" fmla="*/ 2441390 w 8232982"/>
              <a:gd name="connsiteY36" fmla="*/ 3156581 h 9061494"/>
              <a:gd name="connsiteX37" fmla="*/ 2441390 w 8232982"/>
              <a:gd name="connsiteY37" fmla="*/ 6443211 h 9061494"/>
              <a:gd name="connsiteX38" fmla="*/ 1894789 w 8232982"/>
              <a:gd name="connsiteY38" fmla="*/ 6989812 h 9061494"/>
              <a:gd name="connsiteX39" fmla="*/ 1348188 w 8232982"/>
              <a:gd name="connsiteY39" fmla="*/ 6443211 h 9061494"/>
              <a:gd name="connsiteX40" fmla="*/ 1348188 w 8232982"/>
              <a:gd name="connsiteY40" fmla="*/ 3156581 h 9061494"/>
              <a:gd name="connsiteX41" fmla="*/ 1441539 w 8232982"/>
              <a:gd name="connsiteY41" fmla="*/ 2850971 h 9061494"/>
              <a:gd name="connsiteX42" fmla="*/ 1481478 w 8232982"/>
              <a:gd name="connsiteY42" fmla="*/ 2798871 h 9061494"/>
              <a:gd name="connsiteX43" fmla="*/ 133291 w 8232982"/>
              <a:gd name="connsiteY43" fmla="*/ 3961762 h 9061494"/>
              <a:gd name="connsiteX44" fmla="*/ 546601 w 8232982"/>
              <a:gd name="connsiteY44" fmla="*/ 3772870 h 9061494"/>
              <a:gd name="connsiteX45" fmla="*/ 1093202 w 8232982"/>
              <a:gd name="connsiteY45" fmla="*/ 4319471 h 9061494"/>
              <a:gd name="connsiteX46" fmla="*/ 1093202 w 8232982"/>
              <a:gd name="connsiteY46" fmla="*/ 7606101 h 9061494"/>
              <a:gd name="connsiteX47" fmla="*/ 546602 w 8232982"/>
              <a:gd name="connsiteY47" fmla="*/ 8152702 h 9061494"/>
              <a:gd name="connsiteX48" fmla="*/ 1 w 8232982"/>
              <a:gd name="connsiteY48" fmla="*/ 7606101 h 9061494"/>
              <a:gd name="connsiteX49" fmla="*/ 1 w 8232982"/>
              <a:gd name="connsiteY49" fmla="*/ 4319471 h 9061494"/>
              <a:gd name="connsiteX50" fmla="*/ 93352 w 8232982"/>
              <a:gd name="connsiteY50" fmla="*/ 4013862 h 9061494"/>
              <a:gd name="connsiteX51" fmla="*/ 133291 w 8232982"/>
              <a:gd name="connsiteY51" fmla="*/ 3961762 h 906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232982" h="9061494">
                <a:moveTo>
                  <a:pt x="5289840" y="6757342"/>
                </a:moveTo>
                <a:cubicBezTo>
                  <a:pt x="5392988" y="6604663"/>
                  <a:pt x="5567668" y="6504280"/>
                  <a:pt x="5765792" y="6504280"/>
                </a:cubicBezTo>
                <a:cubicBezTo>
                  <a:pt x="6082793" y="6504280"/>
                  <a:pt x="6339771" y="6761259"/>
                  <a:pt x="6339771" y="7078260"/>
                </a:cubicBezTo>
                <a:lnTo>
                  <a:pt x="6339771" y="7915221"/>
                </a:lnTo>
                <a:cubicBezTo>
                  <a:pt x="6339772" y="8232220"/>
                  <a:pt x="6082792" y="8489199"/>
                  <a:pt x="5765792" y="8489199"/>
                </a:cubicBezTo>
                <a:cubicBezTo>
                  <a:pt x="5448792" y="8489199"/>
                  <a:pt x="5191813" y="8232221"/>
                  <a:pt x="5191813" y="7915220"/>
                </a:cubicBezTo>
                <a:lnTo>
                  <a:pt x="5191813" y="7078259"/>
                </a:lnTo>
                <a:cubicBezTo>
                  <a:pt x="5191813" y="6959384"/>
                  <a:pt x="5227951" y="6848949"/>
                  <a:pt x="5289840" y="6757342"/>
                </a:cubicBezTo>
                <a:close/>
                <a:moveTo>
                  <a:pt x="6744673" y="797499"/>
                </a:moveTo>
                <a:cubicBezTo>
                  <a:pt x="6898754" y="610796"/>
                  <a:pt x="7131936" y="491791"/>
                  <a:pt x="7392912" y="491791"/>
                </a:cubicBezTo>
                <a:cubicBezTo>
                  <a:pt x="7856870" y="491792"/>
                  <a:pt x="8232982" y="867904"/>
                  <a:pt x="8232982" y="1331861"/>
                </a:cubicBezTo>
                <a:lnTo>
                  <a:pt x="8232982" y="6152970"/>
                </a:lnTo>
                <a:cubicBezTo>
                  <a:pt x="8232982" y="6616928"/>
                  <a:pt x="7856870" y="6993040"/>
                  <a:pt x="7392912" y="6993041"/>
                </a:cubicBezTo>
                <a:cubicBezTo>
                  <a:pt x="6928954" y="6993040"/>
                  <a:pt x="6552842" y="6616928"/>
                  <a:pt x="6552842" y="6152971"/>
                </a:cubicBezTo>
                <a:lnTo>
                  <a:pt x="6552842" y="1331862"/>
                </a:lnTo>
                <a:cubicBezTo>
                  <a:pt x="6552842" y="1128880"/>
                  <a:pt x="6624832" y="942712"/>
                  <a:pt x="6744673" y="797499"/>
                </a:cubicBezTo>
                <a:close/>
                <a:moveTo>
                  <a:pt x="5218459" y="198352"/>
                </a:moveTo>
                <a:cubicBezTo>
                  <a:pt x="5323704" y="76856"/>
                  <a:pt x="5479113" y="0"/>
                  <a:pt x="5652472" y="0"/>
                </a:cubicBezTo>
                <a:cubicBezTo>
                  <a:pt x="5969472" y="0"/>
                  <a:pt x="6226451" y="256979"/>
                  <a:pt x="6226452" y="573979"/>
                </a:cubicBezTo>
                <a:lnTo>
                  <a:pt x="6226451" y="5347327"/>
                </a:lnTo>
                <a:cubicBezTo>
                  <a:pt x="6226451" y="5664326"/>
                  <a:pt x="5969472" y="5921306"/>
                  <a:pt x="5652472" y="5921305"/>
                </a:cubicBezTo>
                <a:cubicBezTo>
                  <a:pt x="5335472" y="5921306"/>
                  <a:pt x="5078493" y="5664327"/>
                  <a:pt x="5078493" y="5347327"/>
                </a:cubicBezTo>
                <a:lnTo>
                  <a:pt x="5078494" y="573979"/>
                </a:lnTo>
                <a:cubicBezTo>
                  <a:pt x="5078493" y="455104"/>
                  <a:pt x="5114631" y="344669"/>
                  <a:pt x="5176520" y="253062"/>
                </a:cubicBezTo>
                <a:cubicBezTo>
                  <a:pt x="5189413" y="233977"/>
                  <a:pt x="5203424" y="215709"/>
                  <a:pt x="5218459" y="198352"/>
                </a:cubicBezTo>
                <a:close/>
                <a:moveTo>
                  <a:pt x="2958147" y="1281937"/>
                </a:moveTo>
                <a:cubicBezTo>
                  <a:pt x="3153305" y="1045460"/>
                  <a:pt x="3448651" y="894730"/>
                  <a:pt x="3779201" y="894730"/>
                </a:cubicBezTo>
                <a:cubicBezTo>
                  <a:pt x="4366847" y="894730"/>
                  <a:pt x="4843228" y="1371111"/>
                  <a:pt x="4843228" y="1958756"/>
                </a:cubicBezTo>
                <a:cubicBezTo>
                  <a:pt x="4843227" y="3971660"/>
                  <a:pt x="4843226" y="5984564"/>
                  <a:pt x="4843226" y="7997468"/>
                </a:cubicBezTo>
                <a:cubicBezTo>
                  <a:pt x="4843226" y="8585113"/>
                  <a:pt x="4366845" y="9061494"/>
                  <a:pt x="3779200" y="9061494"/>
                </a:cubicBezTo>
                <a:lnTo>
                  <a:pt x="3779201" y="9061493"/>
                </a:lnTo>
                <a:cubicBezTo>
                  <a:pt x="3191556" y="9061493"/>
                  <a:pt x="2715175" y="8585112"/>
                  <a:pt x="2715175" y="7997467"/>
                </a:cubicBezTo>
                <a:lnTo>
                  <a:pt x="2715176" y="1958756"/>
                </a:lnTo>
                <a:cubicBezTo>
                  <a:pt x="2715176" y="1701661"/>
                  <a:pt x="2806358" y="1465863"/>
                  <a:pt x="2958147" y="1281937"/>
                </a:cubicBezTo>
                <a:close/>
                <a:moveTo>
                  <a:pt x="1481478" y="2798871"/>
                </a:moveTo>
                <a:cubicBezTo>
                  <a:pt x="1581703" y="2683170"/>
                  <a:pt x="1729699" y="2609980"/>
                  <a:pt x="1894789" y="2609980"/>
                </a:cubicBezTo>
                <a:cubicBezTo>
                  <a:pt x="2196668" y="2609980"/>
                  <a:pt x="2441390" y="2854702"/>
                  <a:pt x="2441390" y="3156581"/>
                </a:cubicBezTo>
                <a:lnTo>
                  <a:pt x="2441390" y="6443211"/>
                </a:lnTo>
                <a:cubicBezTo>
                  <a:pt x="2441390" y="6745090"/>
                  <a:pt x="2196668" y="6989812"/>
                  <a:pt x="1894789" y="6989812"/>
                </a:cubicBezTo>
                <a:cubicBezTo>
                  <a:pt x="1592910" y="6989812"/>
                  <a:pt x="1348188" y="6745090"/>
                  <a:pt x="1348188" y="6443211"/>
                </a:cubicBezTo>
                <a:lnTo>
                  <a:pt x="1348188" y="3156581"/>
                </a:lnTo>
                <a:cubicBezTo>
                  <a:pt x="1348188" y="3043377"/>
                  <a:pt x="1382602" y="2938210"/>
                  <a:pt x="1441539" y="2850971"/>
                </a:cubicBezTo>
                <a:cubicBezTo>
                  <a:pt x="1453818" y="2832797"/>
                  <a:pt x="1467160" y="2815400"/>
                  <a:pt x="1481478" y="2798871"/>
                </a:cubicBezTo>
                <a:close/>
                <a:moveTo>
                  <a:pt x="133291" y="3961762"/>
                </a:moveTo>
                <a:cubicBezTo>
                  <a:pt x="233515" y="3846060"/>
                  <a:pt x="381511" y="3772870"/>
                  <a:pt x="546601" y="3772870"/>
                </a:cubicBezTo>
                <a:cubicBezTo>
                  <a:pt x="848481" y="3772870"/>
                  <a:pt x="1093202" y="4017592"/>
                  <a:pt x="1093202" y="4319471"/>
                </a:cubicBezTo>
                <a:lnTo>
                  <a:pt x="1093202" y="7606101"/>
                </a:lnTo>
                <a:cubicBezTo>
                  <a:pt x="1093202" y="7907980"/>
                  <a:pt x="848480" y="8152703"/>
                  <a:pt x="546602" y="8152702"/>
                </a:cubicBezTo>
                <a:cubicBezTo>
                  <a:pt x="244723" y="8152702"/>
                  <a:pt x="0" y="7907980"/>
                  <a:pt x="1" y="7606101"/>
                </a:cubicBezTo>
                <a:lnTo>
                  <a:pt x="1" y="4319471"/>
                </a:lnTo>
                <a:cubicBezTo>
                  <a:pt x="0" y="4206267"/>
                  <a:pt x="34415" y="4101100"/>
                  <a:pt x="93352" y="4013862"/>
                </a:cubicBezTo>
                <a:cubicBezTo>
                  <a:pt x="105630" y="3995687"/>
                  <a:pt x="118973" y="3978290"/>
                  <a:pt x="133291" y="3961762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58FDA29E-22D8-319F-221B-AA0963723053}"/>
              </a:ext>
            </a:extLst>
          </p:cNvPr>
          <p:cNvSpPr txBox="1"/>
          <p:nvPr/>
        </p:nvSpPr>
        <p:spPr>
          <a:xfrm>
            <a:off x="10208741" y="6581001"/>
            <a:ext cx="3966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A648C"/>
                </a:solidFill>
                <a:latin typeface="Aptos Black" panose="020B0004020202020204" pitchFamily="34" charset="0"/>
              </a:rPr>
              <a:t>vytvořila Emma Hošková</a:t>
            </a:r>
          </a:p>
        </p:txBody>
      </p:sp>
    </p:spTree>
    <p:extLst>
      <p:ext uri="{BB962C8B-B14F-4D97-AF65-F5344CB8AC3E}">
        <p14:creationId xmlns:p14="http://schemas.microsoft.com/office/powerpoint/2010/main" val="25134425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000">
        <p159:morph option="byObject"/>
      </p:transition>
    </mc:Choice>
    <mc:Fallback>
      <p:transition spd="slow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hora, solární panel, obloha, mrak&#10;&#10;Popis byl vytvořen automaticky">
            <a:extLst>
              <a:ext uri="{FF2B5EF4-FFF2-40B4-BE49-F238E27FC236}">
                <a16:creationId xmlns:a16="http://schemas.microsoft.com/office/drawing/2014/main" id="{E81D709A-3720-D1DF-75AC-4771145BB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5" b="9302"/>
          <a:stretch/>
        </p:blipFill>
        <p:spPr>
          <a:xfrm>
            <a:off x="2696792" y="0"/>
            <a:ext cx="9669642" cy="6857990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42228F-6495-A68B-0252-FEFA239C27BF}"/>
              </a:ext>
            </a:extLst>
          </p:cNvPr>
          <p:cNvSpPr txBox="1"/>
          <p:nvPr/>
        </p:nvSpPr>
        <p:spPr>
          <a:xfrm>
            <a:off x="367418" y="3628699"/>
            <a:ext cx="3822189" cy="413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1A3957"/>
                </a:solidFill>
                <a:latin typeface="Aptos Black" panose="020B0004020202020204" pitchFamily="34" charset="0"/>
              </a:rPr>
              <a:t>DĚKUJI ZA POZORNOST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2BAC933-BA74-5176-1795-5E1786F70AD2}"/>
              </a:ext>
            </a:extLst>
          </p:cNvPr>
          <p:cNvSpPr txBox="1"/>
          <p:nvPr/>
        </p:nvSpPr>
        <p:spPr>
          <a:xfrm>
            <a:off x="464695" y="574437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1A3957"/>
                </a:solidFill>
                <a:latin typeface="Aptos Black" panose="020B0004020202020204" pitchFamily="34" charset="0"/>
              </a:rPr>
              <a:t>Kdy naposledy jste něco udělaly pro naší planetu?</a:t>
            </a:r>
          </a:p>
          <a:p>
            <a:endParaRPr lang="cs-CZ" sz="2400" dirty="0">
              <a:solidFill>
                <a:srgbClr val="1A3957"/>
              </a:solidFill>
              <a:latin typeface="Aptos Black" panose="020B00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4F31195-925E-099C-2DED-94C23EB9D1AC}"/>
              </a:ext>
            </a:extLst>
          </p:cNvPr>
          <p:cNvSpPr txBox="1"/>
          <p:nvPr/>
        </p:nvSpPr>
        <p:spPr>
          <a:xfrm>
            <a:off x="464695" y="1774766"/>
            <a:ext cx="4871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1A3957"/>
                </a:solidFill>
                <a:latin typeface="Aptos Black" panose="020B0004020202020204" pitchFamily="34" charset="0"/>
              </a:rPr>
              <a:t>Planetu Zemi máme jenom jednu.</a:t>
            </a:r>
          </a:p>
          <a:p>
            <a:r>
              <a:rPr lang="cs-CZ" sz="3200" dirty="0">
                <a:solidFill>
                  <a:srgbClr val="1A3957"/>
                </a:solidFill>
                <a:latin typeface="Aptos Black" panose="020B0004020202020204" pitchFamily="34" charset="0"/>
              </a:rPr>
              <a:t>Starejme se o ni.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7162BE3-19D6-5DB8-DB1C-8BE529EBAF86}"/>
              </a:ext>
            </a:extLst>
          </p:cNvPr>
          <p:cNvSpPr txBox="1"/>
          <p:nvPr/>
        </p:nvSpPr>
        <p:spPr>
          <a:xfrm>
            <a:off x="464695" y="4947348"/>
            <a:ext cx="31629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A648C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</a:rPr>
              <a:t>Zdroje:</a:t>
            </a:r>
          </a:p>
          <a:p>
            <a:r>
              <a:rPr lang="cs-CZ" sz="1400" dirty="0">
                <a:solidFill>
                  <a:srgbClr val="2A648C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</a:rPr>
              <a:t>Image </a:t>
            </a:r>
            <a:r>
              <a:rPr lang="cs-CZ" sz="1400" dirty="0" err="1">
                <a:solidFill>
                  <a:srgbClr val="2A648C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</a:rPr>
              <a:t>Creator</a:t>
            </a:r>
            <a:endParaRPr lang="cs-CZ" sz="1400" dirty="0">
              <a:solidFill>
                <a:srgbClr val="2A648C"/>
              </a:solidFill>
              <a:effectLst/>
              <a:latin typeface="Aptos Black" panose="020B0004020202020204" pitchFamily="34" charset="0"/>
              <a:ea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2A648C"/>
                </a:solidFill>
                <a:latin typeface="Aptos Black" panose="020B0004020202020204" pitchFamily="34" charset="0"/>
                <a:ea typeface="Times New Roman" panose="02020603050405020304" pitchFamily="18" charset="0"/>
              </a:rPr>
              <a:t>Chat GPT</a:t>
            </a:r>
            <a:endParaRPr lang="cs-CZ" sz="1400" dirty="0">
              <a:solidFill>
                <a:srgbClr val="2A648C"/>
              </a:solidFill>
              <a:effectLst/>
              <a:latin typeface="Aptos Black" panose="020B0004020202020204" pitchFamily="34" charset="0"/>
              <a:ea typeface="Times New Roman" panose="02020603050405020304" pitchFamily="18" charset="0"/>
            </a:endParaRPr>
          </a:p>
          <a:p>
            <a:endParaRPr lang="cs-CZ" sz="1600" dirty="0">
              <a:solidFill>
                <a:srgbClr val="2A648C"/>
              </a:solidFill>
              <a:latin typeface="Aptos Black" panose="020B00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F32D88D4-8BA1-45D5-CBD4-BB2AF45E2965}"/>
                  </a:ext>
                </a:extLst>
              </p14:cNvPr>
              <p14:cNvContentPartPr/>
              <p14:nvPr/>
            </p14:nvContentPartPr>
            <p14:xfrm>
              <a:off x="2978816" y="5330709"/>
              <a:ext cx="45719" cy="45719"/>
            </p14:xfrm>
          </p:contentPart>
        </mc:Choice>
        <mc:Fallback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F32D88D4-8BA1-45D5-CBD4-BB2AF45E29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93084" y="758809"/>
                <a:ext cx="9143800" cy="91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3A84402C-C1D4-5A37-0DBF-DF56E27F4883}"/>
                  </a:ext>
                </a:extLst>
              </p14:cNvPr>
              <p14:cNvContentPartPr/>
              <p14:nvPr/>
            </p14:nvContentPartPr>
            <p14:xfrm>
              <a:off x="3200576" y="5297229"/>
              <a:ext cx="45719" cy="45719"/>
            </p14:xfrm>
          </p:contentPart>
        </mc:Choice>
        <mc:Fallback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3A84402C-C1D4-5A37-0DBF-DF56E27F48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25605" y="771048"/>
                <a:ext cx="9143800" cy="91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FA517F9B-EEE8-85FF-0187-62D7FFBA4D49}"/>
                  </a:ext>
                </a:extLst>
              </p14:cNvPr>
              <p14:cNvContentPartPr/>
              <p14:nvPr/>
            </p14:nvContentPartPr>
            <p14:xfrm>
              <a:off x="3005817" y="5439790"/>
              <a:ext cx="463609" cy="241163"/>
            </p14:xfrm>
          </p:contentPart>
        </mc:Choice>
        <mc:Fallback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FA517F9B-EEE8-85FF-0187-62D7FFBA4D4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9823" y="5403796"/>
                <a:ext cx="535238" cy="3127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118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>
        <p:push dir="u"/>
      </p:transition>
    </mc:Choice>
    <mc:Fallback>
      <p:transition spd="slow" advClick="0" advTm="9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1031364E-F5ED-936D-05D9-9594430E7E43}"/>
              </a:ext>
            </a:extLst>
          </p:cNvPr>
          <p:cNvSpPr/>
          <p:nvPr/>
        </p:nvSpPr>
        <p:spPr>
          <a:xfrm rot="3086792">
            <a:off x="6304485" y="-2626407"/>
            <a:ext cx="8232982" cy="9061494"/>
          </a:xfrm>
          <a:custGeom>
            <a:avLst/>
            <a:gdLst>
              <a:gd name="connsiteX0" fmla="*/ 5289840 w 8232982"/>
              <a:gd name="connsiteY0" fmla="*/ 6757342 h 9061494"/>
              <a:gd name="connsiteX1" fmla="*/ 5765792 w 8232982"/>
              <a:gd name="connsiteY1" fmla="*/ 6504280 h 9061494"/>
              <a:gd name="connsiteX2" fmla="*/ 6339771 w 8232982"/>
              <a:gd name="connsiteY2" fmla="*/ 7078260 h 9061494"/>
              <a:gd name="connsiteX3" fmla="*/ 6339771 w 8232982"/>
              <a:gd name="connsiteY3" fmla="*/ 7915221 h 9061494"/>
              <a:gd name="connsiteX4" fmla="*/ 5765792 w 8232982"/>
              <a:gd name="connsiteY4" fmla="*/ 8489199 h 9061494"/>
              <a:gd name="connsiteX5" fmla="*/ 5191813 w 8232982"/>
              <a:gd name="connsiteY5" fmla="*/ 7915220 h 9061494"/>
              <a:gd name="connsiteX6" fmla="*/ 5191813 w 8232982"/>
              <a:gd name="connsiteY6" fmla="*/ 7078259 h 9061494"/>
              <a:gd name="connsiteX7" fmla="*/ 5289840 w 8232982"/>
              <a:gd name="connsiteY7" fmla="*/ 6757342 h 9061494"/>
              <a:gd name="connsiteX8" fmla="*/ 6744673 w 8232982"/>
              <a:gd name="connsiteY8" fmla="*/ 797499 h 9061494"/>
              <a:gd name="connsiteX9" fmla="*/ 7392912 w 8232982"/>
              <a:gd name="connsiteY9" fmla="*/ 491791 h 9061494"/>
              <a:gd name="connsiteX10" fmla="*/ 8232982 w 8232982"/>
              <a:gd name="connsiteY10" fmla="*/ 1331861 h 9061494"/>
              <a:gd name="connsiteX11" fmla="*/ 8232982 w 8232982"/>
              <a:gd name="connsiteY11" fmla="*/ 6152970 h 9061494"/>
              <a:gd name="connsiteX12" fmla="*/ 7392912 w 8232982"/>
              <a:gd name="connsiteY12" fmla="*/ 6993041 h 9061494"/>
              <a:gd name="connsiteX13" fmla="*/ 6552842 w 8232982"/>
              <a:gd name="connsiteY13" fmla="*/ 6152971 h 9061494"/>
              <a:gd name="connsiteX14" fmla="*/ 6552842 w 8232982"/>
              <a:gd name="connsiteY14" fmla="*/ 1331862 h 9061494"/>
              <a:gd name="connsiteX15" fmla="*/ 6744673 w 8232982"/>
              <a:gd name="connsiteY15" fmla="*/ 797499 h 9061494"/>
              <a:gd name="connsiteX16" fmla="*/ 5218459 w 8232982"/>
              <a:gd name="connsiteY16" fmla="*/ 198352 h 9061494"/>
              <a:gd name="connsiteX17" fmla="*/ 5652472 w 8232982"/>
              <a:gd name="connsiteY17" fmla="*/ 0 h 9061494"/>
              <a:gd name="connsiteX18" fmla="*/ 6226452 w 8232982"/>
              <a:gd name="connsiteY18" fmla="*/ 573979 h 9061494"/>
              <a:gd name="connsiteX19" fmla="*/ 6226451 w 8232982"/>
              <a:gd name="connsiteY19" fmla="*/ 5347327 h 9061494"/>
              <a:gd name="connsiteX20" fmla="*/ 5652472 w 8232982"/>
              <a:gd name="connsiteY20" fmla="*/ 5921305 h 9061494"/>
              <a:gd name="connsiteX21" fmla="*/ 5078493 w 8232982"/>
              <a:gd name="connsiteY21" fmla="*/ 5347327 h 9061494"/>
              <a:gd name="connsiteX22" fmla="*/ 5078494 w 8232982"/>
              <a:gd name="connsiteY22" fmla="*/ 573979 h 9061494"/>
              <a:gd name="connsiteX23" fmla="*/ 5176520 w 8232982"/>
              <a:gd name="connsiteY23" fmla="*/ 253062 h 9061494"/>
              <a:gd name="connsiteX24" fmla="*/ 5218459 w 8232982"/>
              <a:gd name="connsiteY24" fmla="*/ 198352 h 9061494"/>
              <a:gd name="connsiteX25" fmla="*/ 2958147 w 8232982"/>
              <a:gd name="connsiteY25" fmla="*/ 1281937 h 9061494"/>
              <a:gd name="connsiteX26" fmla="*/ 3779201 w 8232982"/>
              <a:gd name="connsiteY26" fmla="*/ 894730 h 9061494"/>
              <a:gd name="connsiteX27" fmla="*/ 4843228 w 8232982"/>
              <a:gd name="connsiteY27" fmla="*/ 1958756 h 9061494"/>
              <a:gd name="connsiteX28" fmla="*/ 4843226 w 8232982"/>
              <a:gd name="connsiteY28" fmla="*/ 7997468 h 9061494"/>
              <a:gd name="connsiteX29" fmla="*/ 3779200 w 8232982"/>
              <a:gd name="connsiteY29" fmla="*/ 9061494 h 9061494"/>
              <a:gd name="connsiteX30" fmla="*/ 3779201 w 8232982"/>
              <a:gd name="connsiteY30" fmla="*/ 9061493 h 9061494"/>
              <a:gd name="connsiteX31" fmla="*/ 2715175 w 8232982"/>
              <a:gd name="connsiteY31" fmla="*/ 7997467 h 9061494"/>
              <a:gd name="connsiteX32" fmla="*/ 2715176 w 8232982"/>
              <a:gd name="connsiteY32" fmla="*/ 1958756 h 9061494"/>
              <a:gd name="connsiteX33" fmla="*/ 2958147 w 8232982"/>
              <a:gd name="connsiteY33" fmla="*/ 1281937 h 9061494"/>
              <a:gd name="connsiteX34" fmla="*/ 1481478 w 8232982"/>
              <a:gd name="connsiteY34" fmla="*/ 2798871 h 9061494"/>
              <a:gd name="connsiteX35" fmla="*/ 1894789 w 8232982"/>
              <a:gd name="connsiteY35" fmla="*/ 2609980 h 9061494"/>
              <a:gd name="connsiteX36" fmla="*/ 2441390 w 8232982"/>
              <a:gd name="connsiteY36" fmla="*/ 3156581 h 9061494"/>
              <a:gd name="connsiteX37" fmla="*/ 2441390 w 8232982"/>
              <a:gd name="connsiteY37" fmla="*/ 6443211 h 9061494"/>
              <a:gd name="connsiteX38" fmla="*/ 1894789 w 8232982"/>
              <a:gd name="connsiteY38" fmla="*/ 6989812 h 9061494"/>
              <a:gd name="connsiteX39" fmla="*/ 1348188 w 8232982"/>
              <a:gd name="connsiteY39" fmla="*/ 6443211 h 9061494"/>
              <a:gd name="connsiteX40" fmla="*/ 1348188 w 8232982"/>
              <a:gd name="connsiteY40" fmla="*/ 3156581 h 9061494"/>
              <a:gd name="connsiteX41" fmla="*/ 1441539 w 8232982"/>
              <a:gd name="connsiteY41" fmla="*/ 2850971 h 9061494"/>
              <a:gd name="connsiteX42" fmla="*/ 1481478 w 8232982"/>
              <a:gd name="connsiteY42" fmla="*/ 2798871 h 9061494"/>
              <a:gd name="connsiteX43" fmla="*/ 133291 w 8232982"/>
              <a:gd name="connsiteY43" fmla="*/ 3961762 h 9061494"/>
              <a:gd name="connsiteX44" fmla="*/ 546601 w 8232982"/>
              <a:gd name="connsiteY44" fmla="*/ 3772870 h 9061494"/>
              <a:gd name="connsiteX45" fmla="*/ 1093202 w 8232982"/>
              <a:gd name="connsiteY45" fmla="*/ 4319471 h 9061494"/>
              <a:gd name="connsiteX46" fmla="*/ 1093202 w 8232982"/>
              <a:gd name="connsiteY46" fmla="*/ 7606101 h 9061494"/>
              <a:gd name="connsiteX47" fmla="*/ 546602 w 8232982"/>
              <a:gd name="connsiteY47" fmla="*/ 8152702 h 9061494"/>
              <a:gd name="connsiteX48" fmla="*/ 1 w 8232982"/>
              <a:gd name="connsiteY48" fmla="*/ 7606101 h 9061494"/>
              <a:gd name="connsiteX49" fmla="*/ 1 w 8232982"/>
              <a:gd name="connsiteY49" fmla="*/ 4319471 h 9061494"/>
              <a:gd name="connsiteX50" fmla="*/ 93352 w 8232982"/>
              <a:gd name="connsiteY50" fmla="*/ 4013862 h 9061494"/>
              <a:gd name="connsiteX51" fmla="*/ 133291 w 8232982"/>
              <a:gd name="connsiteY51" fmla="*/ 3961762 h 906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232982" h="9061494">
                <a:moveTo>
                  <a:pt x="5289840" y="6757342"/>
                </a:moveTo>
                <a:cubicBezTo>
                  <a:pt x="5392988" y="6604663"/>
                  <a:pt x="5567668" y="6504280"/>
                  <a:pt x="5765792" y="6504280"/>
                </a:cubicBezTo>
                <a:cubicBezTo>
                  <a:pt x="6082793" y="6504280"/>
                  <a:pt x="6339771" y="6761259"/>
                  <a:pt x="6339771" y="7078260"/>
                </a:cubicBezTo>
                <a:lnTo>
                  <a:pt x="6339771" y="7915221"/>
                </a:lnTo>
                <a:cubicBezTo>
                  <a:pt x="6339772" y="8232220"/>
                  <a:pt x="6082792" y="8489199"/>
                  <a:pt x="5765792" y="8489199"/>
                </a:cubicBezTo>
                <a:cubicBezTo>
                  <a:pt x="5448792" y="8489199"/>
                  <a:pt x="5191813" y="8232221"/>
                  <a:pt x="5191813" y="7915220"/>
                </a:cubicBezTo>
                <a:lnTo>
                  <a:pt x="5191813" y="7078259"/>
                </a:lnTo>
                <a:cubicBezTo>
                  <a:pt x="5191813" y="6959384"/>
                  <a:pt x="5227951" y="6848949"/>
                  <a:pt x="5289840" y="6757342"/>
                </a:cubicBezTo>
                <a:close/>
                <a:moveTo>
                  <a:pt x="6744673" y="797499"/>
                </a:moveTo>
                <a:cubicBezTo>
                  <a:pt x="6898754" y="610796"/>
                  <a:pt x="7131936" y="491791"/>
                  <a:pt x="7392912" y="491791"/>
                </a:cubicBezTo>
                <a:cubicBezTo>
                  <a:pt x="7856870" y="491792"/>
                  <a:pt x="8232982" y="867904"/>
                  <a:pt x="8232982" y="1331861"/>
                </a:cubicBezTo>
                <a:lnTo>
                  <a:pt x="8232982" y="6152970"/>
                </a:lnTo>
                <a:cubicBezTo>
                  <a:pt x="8232982" y="6616928"/>
                  <a:pt x="7856870" y="6993040"/>
                  <a:pt x="7392912" y="6993041"/>
                </a:cubicBezTo>
                <a:cubicBezTo>
                  <a:pt x="6928954" y="6993040"/>
                  <a:pt x="6552842" y="6616928"/>
                  <a:pt x="6552842" y="6152971"/>
                </a:cubicBezTo>
                <a:lnTo>
                  <a:pt x="6552842" y="1331862"/>
                </a:lnTo>
                <a:cubicBezTo>
                  <a:pt x="6552842" y="1128880"/>
                  <a:pt x="6624832" y="942712"/>
                  <a:pt x="6744673" y="797499"/>
                </a:cubicBezTo>
                <a:close/>
                <a:moveTo>
                  <a:pt x="5218459" y="198352"/>
                </a:moveTo>
                <a:cubicBezTo>
                  <a:pt x="5323704" y="76856"/>
                  <a:pt x="5479113" y="0"/>
                  <a:pt x="5652472" y="0"/>
                </a:cubicBezTo>
                <a:cubicBezTo>
                  <a:pt x="5969472" y="0"/>
                  <a:pt x="6226451" y="256979"/>
                  <a:pt x="6226452" y="573979"/>
                </a:cubicBezTo>
                <a:lnTo>
                  <a:pt x="6226451" y="5347327"/>
                </a:lnTo>
                <a:cubicBezTo>
                  <a:pt x="6226451" y="5664326"/>
                  <a:pt x="5969472" y="5921306"/>
                  <a:pt x="5652472" y="5921305"/>
                </a:cubicBezTo>
                <a:cubicBezTo>
                  <a:pt x="5335472" y="5921306"/>
                  <a:pt x="5078493" y="5664327"/>
                  <a:pt x="5078493" y="5347327"/>
                </a:cubicBezTo>
                <a:lnTo>
                  <a:pt x="5078494" y="573979"/>
                </a:lnTo>
                <a:cubicBezTo>
                  <a:pt x="5078493" y="455104"/>
                  <a:pt x="5114631" y="344669"/>
                  <a:pt x="5176520" y="253062"/>
                </a:cubicBezTo>
                <a:cubicBezTo>
                  <a:pt x="5189413" y="233977"/>
                  <a:pt x="5203424" y="215709"/>
                  <a:pt x="5218459" y="198352"/>
                </a:cubicBezTo>
                <a:close/>
                <a:moveTo>
                  <a:pt x="2958147" y="1281937"/>
                </a:moveTo>
                <a:cubicBezTo>
                  <a:pt x="3153305" y="1045460"/>
                  <a:pt x="3448651" y="894730"/>
                  <a:pt x="3779201" y="894730"/>
                </a:cubicBezTo>
                <a:cubicBezTo>
                  <a:pt x="4366847" y="894730"/>
                  <a:pt x="4843228" y="1371111"/>
                  <a:pt x="4843228" y="1958756"/>
                </a:cubicBezTo>
                <a:cubicBezTo>
                  <a:pt x="4843227" y="3971660"/>
                  <a:pt x="4843226" y="5984564"/>
                  <a:pt x="4843226" y="7997468"/>
                </a:cubicBezTo>
                <a:cubicBezTo>
                  <a:pt x="4843226" y="8585113"/>
                  <a:pt x="4366845" y="9061494"/>
                  <a:pt x="3779200" y="9061494"/>
                </a:cubicBezTo>
                <a:lnTo>
                  <a:pt x="3779201" y="9061493"/>
                </a:lnTo>
                <a:cubicBezTo>
                  <a:pt x="3191556" y="9061493"/>
                  <a:pt x="2715175" y="8585112"/>
                  <a:pt x="2715175" y="7997467"/>
                </a:cubicBezTo>
                <a:lnTo>
                  <a:pt x="2715176" y="1958756"/>
                </a:lnTo>
                <a:cubicBezTo>
                  <a:pt x="2715176" y="1701661"/>
                  <a:pt x="2806358" y="1465863"/>
                  <a:pt x="2958147" y="1281937"/>
                </a:cubicBezTo>
                <a:close/>
                <a:moveTo>
                  <a:pt x="1481478" y="2798871"/>
                </a:moveTo>
                <a:cubicBezTo>
                  <a:pt x="1581703" y="2683170"/>
                  <a:pt x="1729699" y="2609980"/>
                  <a:pt x="1894789" y="2609980"/>
                </a:cubicBezTo>
                <a:cubicBezTo>
                  <a:pt x="2196668" y="2609980"/>
                  <a:pt x="2441390" y="2854702"/>
                  <a:pt x="2441390" y="3156581"/>
                </a:cubicBezTo>
                <a:lnTo>
                  <a:pt x="2441390" y="6443211"/>
                </a:lnTo>
                <a:cubicBezTo>
                  <a:pt x="2441390" y="6745090"/>
                  <a:pt x="2196668" y="6989812"/>
                  <a:pt x="1894789" y="6989812"/>
                </a:cubicBezTo>
                <a:cubicBezTo>
                  <a:pt x="1592910" y="6989812"/>
                  <a:pt x="1348188" y="6745090"/>
                  <a:pt x="1348188" y="6443211"/>
                </a:cubicBezTo>
                <a:lnTo>
                  <a:pt x="1348188" y="3156581"/>
                </a:lnTo>
                <a:cubicBezTo>
                  <a:pt x="1348188" y="3043377"/>
                  <a:pt x="1382602" y="2938210"/>
                  <a:pt x="1441539" y="2850971"/>
                </a:cubicBezTo>
                <a:cubicBezTo>
                  <a:pt x="1453818" y="2832797"/>
                  <a:pt x="1467160" y="2815400"/>
                  <a:pt x="1481478" y="2798871"/>
                </a:cubicBezTo>
                <a:close/>
                <a:moveTo>
                  <a:pt x="133291" y="3961762"/>
                </a:moveTo>
                <a:cubicBezTo>
                  <a:pt x="233515" y="3846060"/>
                  <a:pt x="381511" y="3772870"/>
                  <a:pt x="546601" y="3772870"/>
                </a:cubicBezTo>
                <a:cubicBezTo>
                  <a:pt x="848481" y="3772870"/>
                  <a:pt x="1093202" y="4017592"/>
                  <a:pt x="1093202" y="4319471"/>
                </a:cubicBezTo>
                <a:lnTo>
                  <a:pt x="1093202" y="7606101"/>
                </a:lnTo>
                <a:cubicBezTo>
                  <a:pt x="1093202" y="7907980"/>
                  <a:pt x="848480" y="8152703"/>
                  <a:pt x="546602" y="8152702"/>
                </a:cubicBezTo>
                <a:cubicBezTo>
                  <a:pt x="244723" y="8152702"/>
                  <a:pt x="0" y="7907980"/>
                  <a:pt x="1" y="7606101"/>
                </a:cubicBezTo>
                <a:lnTo>
                  <a:pt x="1" y="4319471"/>
                </a:lnTo>
                <a:cubicBezTo>
                  <a:pt x="0" y="4206267"/>
                  <a:pt x="34415" y="4101100"/>
                  <a:pt x="93352" y="4013862"/>
                </a:cubicBezTo>
                <a:cubicBezTo>
                  <a:pt x="105630" y="3995687"/>
                  <a:pt x="118973" y="3978290"/>
                  <a:pt x="133291" y="3961762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4F2FDA4C-E7B4-5AB7-0035-38D51310E5FE}"/>
              </a:ext>
            </a:extLst>
          </p:cNvPr>
          <p:cNvSpPr/>
          <p:nvPr/>
        </p:nvSpPr>
        <p:spPr>
          <a:xfrm rot="3445272" flipH="1" flipV="1">
            <a:off x="-8523201" y="6636638"/>
            <a:ext cx="5530364" cy="5558151"/>
          </a:xfrm>
          <a:custGeom>
            <a:avLst/>
            <a:gdLst>
              <a:gd name="connsiteX0" fmla="*/ 5289840 w 8232982"/>
              <a:gd name="connsiteY0" fmla="*/ 6757342 h 9061494"/>
              <a:gd name="connsiteX1" fmla="*/ 5765792 w 8232982"/>
              <a:gd name="connsiteY1" fmla="*/ 6504280 h 9061494"/>
              <a:gd name="connsiteX2" fmla="*/ 6339771 w 8232982"/>
              <a:gd name="connsiteY2" fmla="*/ 7078260 h 9061494"/>
              <a:gd name="connsiteX3" fmla="*/ 6339771 w 8232982"/>
              <a:gd name="connsiteY3" fmla="*/ 7915221 h 9061494"/>
              <a:gd name="connsiteX4" fmla="*/ 5765792 w 8232982"/>
              <a:gd name="connsiteY4" fmla="*/ 8489199 h 9061494"/>
              <a:gd name="connsiteX5" fmla="*/ 5191813 w 8232982"/>
              <a:gd name="connsiteY5" fmla="*/ 7915220 h 9061494"/>
              <a:gd name="connsiteX6" fmla="*/ 5191813 w 8232982"/>
              <a:gd name="connsiteY6" fmla="*/ 7078259 h 9061494"/>
              <a:gd name="connsiteX7" fmla="*/ 5289840 w 8232982"/>
              <a:gd name="connsiteY7" fmla="*/ 6757342 h 9061494"/>
              <a:gd name="connsiteX8" fmla="*/ 6744673 w 8232982"/>
              <a:gd name="connsiteY8" fmla="*/ 797499 h 9061494"/>
              <a:gd name="connsiteX9" fmla="*/ 7392912 w 8232982"/>
              <a:gd name="connsiteY9" fmla="*/ 491791 h 9061494"/>
              <a:gd name="connsiteX10" fmla="*/ 8232982 w 8232982"/>
              <a:gd name="connsiteY10" fmla="*/ 1331861 h 9061494"/>
              <a:gd name="connsiteX11" fmla="*/ 8232982 w 8232982"/>
              <a:gd name="connsiteY11" fmla="*/ 6152970 h 9061494"/>
              <a:gd name="connsiteX12" fmla="*/ 7392912 w 8232982"/>
              <a:gd name="connsiteY12" fmla="*/ 6993041 h 9061494"/>
              <a:gd name="connsiteX13" fmla="*/ 6552842 w 8232982"/>
              <a:gd name="connsiteY13" fmla="*/ 6152971 h 9061494"/>
              <a:gd name="connsiteX14" fmla="*/ 6552842 w 8232982"/>
              <a:gd name="connsiteY14" fmla="*/ 1331862 h 9061494"/>
              <a:gd name="connsiteX15" fmla="*/ 6744673 w 8232982"/>
              <a:gd name="connsiteY15" fmla="*/ 797499 h 9061494"/>
              <a:gd name="connsiteX16" fmla="*/ 5218459 w 8232982"/>
              <a:gd name="connsiteY16" fmla="*/ 198352 h 9061494"/>
              <a:gd name="connsiteX17" fmla="*/ 5652472 w 8232982"/>
              <a:gd name="connsiteY17" fmla="*/ 0 h 9061494"/>
              <a:gd name="connsiteX18" fmla="*/ 6226452 w 8232982"/>
              <a:gd name="connsiteY18" fmla="*/ 573979 h 9061494"/>
              <a:gd name="connsiteX19" fmla="*/ 6226451 w 8232982"/>
              <a:gd name="connsiteY19" fmla="*/ 5347327 h 9061494"/>
              <a:gd name="connsiteX20" fmla="*/ 5652472 w 8232982"/>
              <a:gd name="connsiteY20" fmla="*/ 5921305 h 9061494"/>
              <a:gd name="connsiteX21" fmla="*/ 5078493 w 8232982"/>
              <a:gd name="connsiteY21" fmla="*/ 5347327 h 9061494"/>
              <a:gd name="connsiteX22" fmla="*/ 5078494 w 8232982"/>
              <a:gd name="connsiteY22" fmla="*/ 573979 h 9061494"/>
              <a:gd name="connsiteX23" fmla="*/ 5176520 w 8232982"/>
              <a:gd name="connsiteY23" fmla="*/ 253062 h 9061494"/>
              <a:gd name="connsiteX24" fmla="*/ 5218459 w 8232982"/>
              <a:gd name="connsiteY24" fmla="*/ 198352 h 9061494"/>
              <a:gd name="connsiteX25" fmla="*/ 2958147 w 8232982"/>
              <a:gd name="connsiteY25" fmla="*/ 1281937 h 9061494"/>
              <a:gd name="connsiteX26" fmla="*/ 3779201 w 8232982"/>
              <a:gd name="connsiteY26" fmla="*/ 894730 h 9061494"/>
              <a:gd name="connsiteX27" fmla="*/ 4843228 w 8232982"/>
              <a:gd name="connsiteY27" fmla="*/ 1958756 h 9061494"/>
              <a:gd name="connsiteX28" fmla="*/ 4843226 w 8232982"/>
              <a:gd name="connsiteY28" fmla="*/ 7997468 h 9061494"/>
              <a:gd name="connsiteX29" fmla="*/ 3779200 w 8232982"/>
              <a:gd name="connsiteY29" fmla="*/ 9061494 h 9061494"/>
              <a:gd name="connsiteX30" fmla="*/ 3779201 w 8232982"/>
              <a:gd name="connsiteY30" fmla="*/ 9061493 h 9061494"/>
              <a:gd name="connsiteX31" fmla="*/ 2715175 w 8232982"/>
              <a:gd name="connsiteY31" fmla="*/ 7997467 h 9061494"/>
              <a:gd name="connsiteX32" fmla="*/ 2715176 w 8232982"/>
              <a:gd name="connsiteY32" fmla="*/ 1958756 h 9061494"/>
              <a:gd name="connsiteX33" fmla="*/ 2958147 w 8232982"/>
              <a:gd name="connsiteY33" fmla="*/ 1281937 h 9061494"/>
              <a:gd name="connsiteX34" fmla="*/ 1481478 w 8232982"/>
              <a:gd name="connsiteY34" fmla="*/ 2798871 h 9061494"/>
              <a:gd name="connsiteX35" fmla="*/ 1894789 w 8232982"/>
              <a:gd name="connsiteY35" fmla="*/ 2609980 h 9061494"/>
              <a:gd name="connsiteX36" fmla="*/ 2441390 w 8232982"/>
              <a:gd name="connsiteY36" fmla="*/ 3156581 h 9061494"/>
              <a:gd name="connsiteX37" fmla="*/ 2441390 w 8232982"/>
              <a:gd name="connsiteY37" fmla="*/ 6443211 h 9061494"/>
              <a:gd name="connsiteX38" fmla="*/ 1894789 w 8232982"/>
              <a:gd name="connsiteY38" fmla="*/ 6989812 h 9061494"/>
              <a:gd name="connsiteX39" fmla="*/ 1348188 w 8232982"/>
              <a:gd name="connsiteY39" fmla="*/ 6443211 h 9061494"/>
              <a:gd name="connsiteX40" fmla="*/ 1348188 w 8232982"/>
              <a:gd name="connsiteY40" fmla="*/ 3156581 h 9061494"/>
              <a:gd name="connsiteX41" fmla="*/ 1441539 w 8232982"/>
              <a:gd name="connsiteY41" fmla="*/ 2850971 h 9061494"/>
              <a:gd name="connsiteX42" fmla="*/ 1481478 w 8232982"/>
              <a:gd name="connsiteY42" fmla="*/ 2798871 h 9061494"/>
              <a:gd name="connsiteX43" fmla="*/ 133291 w 8232982"/>
              <a:gd name="connsiteY43" fmla="*/ 3961762 h 9061494"/>
              <a:gd name="connsiteX44" fmla="*/ 546601 w 8232982"/>
              <a:gd name="connsiteY44" fmla="*/ 3772870 h 9061494"/>
              <a:gd name="connsiteX45" fmla="*/ 1093202 w 8232982"/>
              <a:gd name="connsiteY45" fmla="*/ 4319471 h 9061494"/>
              <a:gd name="connsiteX46" fmla="*/ 1093202 w 8232982"/>
              <a:gd name="connsiteY46" fmla="*/ 7606101 h 9061494"/>
              <a:gd name="connsiteX47" fmla="*/ 546602 w 8232982"/>
              <a:gd name="connsiteY47" fmla="*/ 8152702 h 9061494"/>
              <a:gd name="connsiteX48" fmla="*/ 1 w 8232982"/>
              <a:gd name="connsiteY48" fmla="*/ 7606101 h 9061494"/>
              <a:gd name="connsiteX49" fmla="*/ 1 w 8232982"/>
              <a:gd name="connsiteY49" fmla="*/ 4319471 h 9061494"/>
              <a:gd name="connsiteX50" fmla="*/ 93352 w 8232982"/>
              <a:gd name="connsiteY50" fmla="*/ 4013862 h 9061494"/>
              <a:gd name="connsiteX51" fmla="*/ 133291 w 8232982"/>
              <a:gd name="connsiteY51" fmla="*/ 3961762 h 906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232982" h="9061494">
                <a:moveTo>
                  <a:pt x="5289840" y="6757342"/>
                </a:moveTo>
                <a:cubicBezTo>
                  <a:pt x="5392988" y="6604663"/>
                  <a:pt x="5567668" y="6504280"/>
                  <a:pt x="5765792" y="6504280"/>
                </a:cubicBezTo>
                <a:cubicBezTo>
                  <a:pt x="6082793" y="6504280"/>
                  <a:pt x="6339771" y="6761259"/>
                  <a:pt x="6339771" y="7078260"/>
                </a:cubicBezTo>
                <a:lnTo>
                  <a:pt x="6339771" y="7915221"/>
                </a:lnTo>
                <a:cubicBezTo>
                  <a:pt x="6339772" y="8232220"/>
                  <a:pt x="6082792" y="8489199"/>
                  <a:pt x="5765792" y="8489199"/>
                </a:cubicBezTo>
                <a:cubicBezTo>
                  <a:pt x="5448792" y="8489199"/>
                  <a:pt x="5191813" y="8232221"/>
                  <a:pt x="5191813" y="7915220"/>
                </a:cubicBezTo>
                <a:lnTo>
                  <a:pt x="5191813" y="7078259"/>
                </a:lnTo>
                <a:cubicBezTo>
                  <a:pt x="5191813" y="6959384"/>
                  <a:pt x="5227951" y="6848949"/>
                  <a:pt x="5289840" y="6757342"/>
                </a:cubicBezTo>
                <a:close/>
                <a:moveTo>
                  <a:pt x="6744673" y="797499"/>
                </a:moveTo>
                <a:cubicBezTo>
                  <a:pt x="6898754" y="610796"/>
                  <a:pt x="7131936" y="491791"/>
                  <a:pt x="7392912" y="491791"/>
                </a:cubicBezTo>
                <a:cubicBezTo>
                  <a:pt x="7856870" y="491792"/>
                  <a:pt x="8232982" y="867904"/>
                  <a:pt x="8232982" y="1331861"/>
                </a:cubicBezTo>
                <a:lnTo>
                  <a:pt x="8232982" y="6152970"/>
                </a:lnTo>
                <a:cubicBezTo>
                  <a:pt x="8232982" y="6616928"/>
                  <a:pt x="7856870" y="6993040"/>
                  <a:pt x="7392912" y="6993041"/>
                </a:cubicBezTo>
                <a:cubicBezTo>
                  <a:pt x="6928954" y="6993040"/>
                  <a:pt x="6552842" y="6616928"/>
                  <a:pt x="6552842" y="6152971"/>
                </a:cubicBezTo>
                <a:lnTo>
                  <a:pt x="6552842" y="1331862"/>
                </a:lnTo>
                <a:cubicBezTo>
                  <a:pt x="6552842" y="1128880"/>
                  <a:pt x="6624832" y="942712"/>
                  <a:pt x="6744673" y="797499"/>
                </a:cubicBezTo>
                <a:close/>
                <a:moveTo>
                  <a:pt x="5218459" y="198352"/>
                </a:moveTo>
                <a:cubicBezTo>
                  <a:pt x="5323704" y="76856"/>
                  <a:pt x="5479113" y="0"/>
                  <a:pt x="5652472" y="0"/>
                </a:cubicBezTo>
                <a:cubicBezTo>
                  <a:pt x="5969472" y="0"/>
                  <a:pt x="6226451" y="256979"/>
                  <a:pt x="6226452" y="573979"/>
                </a:cubicBezTo>
                <a:lnTo>
                  <a:pt x="6226451" y="5347327"/>
                </a:lnTo>
                <a:cubicBezTo>
                  <a:pt x="6226451" y="5664326"/>
                  <a:pt x="5969472" y="5921306"/>
                  <a:pt x="5652472" y="5921305"/>
                </a:cubicBezTo>
                <a:cubicBezTo>
                  <a:pt x="5335472" y="5921306"/>
                  <a:pt x="5078493" y="5664327"/>
                  <a:pt x="5078493" y="5347327"/>
                </a:cubicBezTo>
                <a:lnTo>
                  <a:pt x="5078494" y="573979"/>
                </a:lnTo>
                <a:cubicBezTo>
                  <a:pt x="5078493" y="455104"/>
                  <a:pt x="5114631" y="344669"/>
                  <a:pt x="5176520" y="253062"/>
                </a:cubicBezTo>
                <a:cubicBezTo>
                  <a:pt x="5189413" y="233977"/>
                  <a:pt x="5203424" y="215709"/>
                  <a:pt x="5218459" y="198352"/>
                </a:cubicBezTo>
                <a:close/>
                <a:moveTo>
                  <a:pt x="2958147" y="1281937"/>
                </a:moveTo>
                <a:cubicBezTo>
                  <a:pt x="3153305" y="1045460"/>
                  <a:pt x="3448651" y="894730"/>
                  <a:pt x="3779201" y="894730"/>
                </a:cubicBezTo>
                <a:cubicBezTo>
                  <a:pt x="4366847" y="894730"/>
                  <a:pt x="4843228" y="1371111"/>
                  <a:pt x="4843228" y="1958756"/>
                </a:cubicBezTo>
                <a:cubicBezTo>
                  <a:pt x="4843227" y="3971660"/>
                  <a:pt x="4843226" y="5984564"/>
                  <a:pt x="4843226" y="7997468"/>
                </a:cubicBezTo>
                <a:cubicBezTo>
                  <a:pt x="4843226" y="8585113"/>
                  <a:pt x="4366845" y="9061494"/>
                  <a:pt x="3779200" y="9061494"/>
                </a:cubicBezTo>
                <a:lnTo>
                  <a:pt x="3779201" y="9061493"/>
                </a:lnTo>
                <a:cubicBezTo>
                  <a:pt x="3191556" y="9061493"/>
                  <a:pt x="2715175" y="8585112"/>
                  <a:pt x="2715175" y="7997467"/>
                </a:cubicBezTo>
                <a:lnTo>
                  <a:pt x="2715176" y="1958756"/>
                </a:lnTo>
                <a:cubicBezTo>
                  <a:pt x="2715176" y="1701661"/>
                  <a:pt x="2806358" y="1465863"/>
                  <a:pt x="2958147" y="1281937"/>
                </a:cubicBezTo>
                <a:close/>
                <a:moveTo>
                  <a:pt x="1481478" y="2798871"/>
                </a:moveTo>
                <a:cubicBezTo>
                  <a:pt x="1581703" y="2683170"/>
                  <a:pt x="1729699" y="2609980"/>
                  <a:pt x="1894789" y="2609980"/>
                </a:cubicBezTo>
                <a:cubicBezTo>
                  <a:pt x="2196668" y="2609980"/>
                  <a:pt x="2441390" y="2854702"/>
                  <a:pt x="2441390" y="3156581"/>
                </a:cubicBezTo>
                <a:lnTo>
                  <a:pt x="2441390" y="6443211"/>
                </a:lnTo>
                <a:cubicBezTo>
                  <a:pt x="2441390" y="6745090"/>
                  <a:pt x="2196668" y="6989812"/>
                  <a:pt x="1894789" y="6989812"/>
                </a:cubicBezTo>
                <a:cubicBezTo>
                  <a:pt x="1592910" y="6989812"/>
                  <a:pt x="1348188" y="6745090"/>
                  <a:pt x="1348188" y="6443211"/>
                </a:cubicBezTo>
                <a:lnTo>
                  <a:pt x="1348188" y="3156581"/>
                </a:lnTo>
                <a:cubicBezTo>
                  <a:pt x="1348188" y="3043377"/>
                  <a:pt x="1382602" y="2938210"/>
                  <a:pt x="1441539" y="2850971"/>
                </a:cubicBezTo>
                <a:cubicBezTo>
                  <a:pt x="1453818" y="2832797"/>
                  <a:pt x="1467160" y="2815400"/>
                  <a:pt x="1481478" y="2798871"/>
                </a:cubicBezTo>
                <a:close/>
                <a:moveTo>
                  <a:pt x="133291" y="3961762"/>
                </a:moveTo>
                <a:cubicBezTo>
                  <a:pt x="233515" y="3846060"/>
                  <a:pt x="381511" y="3772870"/>
                  <a:pt x="546601" y="3772870"/>
                </a:cubicBezTo>
                <a:cubicBezTo>
                  <a:pt x="848481" y="3772870"/>
                  <a:pt x="1093202" y="4017592"/>
                  <a:pt x="1093202" y="4319471"/>
                </a:cubicBezTo>
                <a:lnTo>
                  <a:pt x="1093202" y="7606101"/>
                </a:lnTo>
                <a:cubicBezTo>
                  <a:pt x="1093202" y="7907980"/>
                  <a:pt x="848480" y="8152703"/>
                  <a:pt x="546602" y="8152702"/>
                </a:cubicBezTo>
                <a:cubicBezTo>
                  <a:pt x="244723" y="8152702"/>
                  <a:pt x="0" y="7907980"/>
                  <a:pt x="1" y="7606101"/>
                </a:cubicBezTo>
                <a:lnTo>
                  <a:pt x="1" y="4319471"/>
                </a:lnTo>
                <a:cubicBezTo>
                  <a:pt x="0" y="4206267"/>
                  <a:pt x="34415" y="4101100"/>
                  <a:pt x="93352" y="4013862"/>
                </a:cubicBezTo>
                <a:cubicBezTo>
                  <a:pt x="105630" y="3995687"/>
                  <a:pt x="118973" y="3978290"/>
                  <a:pt x="133291" y="3961762"/>
                </a:cubicBezTo>
                <a:close/>
              </a:path>
            </a:pathLst>
          </a:custGeom>
          <a:gradFill flip="none" rotWithShape="1">
            <a:gsLst>
              <a:gs pos="0">
                <a:srgbClr val="2A648C">
                  <a:shade val="30000"/>
                  <a:satMod val="115000"/>
                </a:srgbClr>
              </a:gs>
              <a:gs pos="50000">
                <a:srgbClr val="2A648C">
                  <a:shade val="67500"/>
                  <a:satMod val="115000"/>
                </a:srgbClr>
              </a:gs>
              <a:gs pos="100000">
                <a:srgbClr val="2A648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B54FC6A-7708-D6F4-0339-975F645C6CFE}"/>
              </a:ext>
            </a:extLst>
          </p:cNvPr>
          <p:cNvSpPr txBox="1"/>
          <p:nvPr/>
        </p:nvSpPr>
        <p:spPr>
          <a:xfrm>
            <a:off x="457176" y="625922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rgbClr val="2A648C"/>
                </a:solidFill>
                <a:effectLst/>
                <a:latin typeface="Aharoni" panose="020F0502020204030204" pitchFamily="2" charset="-79"/>
                <a:ea typeface="Meiryo" panose="020B0400000000000000" pitchFamily="34" charset="-128"/>
                <a:cs typeface="Aharoni" panose="020F0502020204030204" pitchFamily="2" charset="-79"/>
              </a:rPr>
              <a:t>Revoluce </a:t>
            </a:r>
          </a:p>
          <a:p>
            <a:pPr lvl="4"/>
            <a:r>
              <a:rPr lang="cs-CZ" sz="5400" dirty="0">
                <a:solidFill>
                  <a:srgbClr val="2A648C"/>
                </a:solidFill>
                <a:effectLst/>
                <a:latin typeface="Aharoni" panose="020F0502020204030204" pitchFamily="2" charset="-79"/>
                <a:ea typeface="Meiryo" panose="020B0400000000000000" pitchFamily="34" charset="-128"/>
                <a:cs typeface="Aharoni" panose="020F0502020204030204" pitchFamily="2" charset="-79"/>
              </a:rPr>
              <a:t>v pohybu</a:t>
            </a:r>
            <a:endParaRPr lang="cs-CZ" sz="5400" dirty="0">
              <a:solidFill>
                <a:srgbClr val="2A648C"/>
              </a:solidFill>
              <a:latin typeface="Aharoni" panose="020F0502020204030204" pitchFamily="2" charset="-79"/>
              <a:ea typeface="Meiryo" panose="020B0400000000000000" pitchFamily="34" charset="-128"/>
              <a:cs typeface="Aharoni" panose="020F0502020204030204" pitchFamily="2" charset="-79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11B3343-AB87-C175-9987-435197058DCE}"/>
              </a:ext>
            </a:extLst>
          </p:cNvPr>
          <p:cNvSpPr txBox="1"/>
          <p:nvPr/>
        </p:nvSpPr>
        <p:spPr>
          <a:xfrm>
            <a:off x="1001194" y="3101676"/>
            <a:ext cx="5276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A648C"/>
                </a:solidFill>
                <a:latin typeface="Aptos Black" panose="020B0004020202020204" pitchFamily="34" charset="0"/>
                <a:cs typeface="Aharoni" panose="02010803020104030203" pitchFamily="2" charset="-79"/>
              </a:rPr>
              <a:t>Uhlíková stopa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A648C"/>
                </a:solidFill>
                <a:latin typeface="Aptos Black" panose="020B0004020202020204" pitchFamily="34" charset="0"/>
                <a:cs typeface="Aharoni" panose="02010803020104030203" pitchFamily="2" charset="-79"/>
              </a:rPr>
              <a:t>Čistá energie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A648C"/>
                </a:solidFill>
                <a:latin typeface="Aptos Black" panose="020B0004020202020204" pitchFamily="34" charset="0"/>
                <a:cs typeface="Aharoni" panose="02010803020104030203" pitchFamily="2" charset="-79"/>
              </a:rPr>
              <a:t>Elektromobilita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2A648C"/>
              </a:solidFill>
              <a:latin typeface="Aptos Black" panose="020B0004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08815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vozidlo, Pozemní vozidlo, venku, kolo&#10;&#10;Popis byl vytvořen automaticky">
            <a:extLst>
              <a:ext uri="{FF2B5EF4-FFF2-40B4-BE49-F238E27FC236}">
                <a16:creationId xmlns:a16="http://schemas.microsoft.com/office/drawing/2014/main" id="{8C7F0547-FA81-D2A4-E3FB-68C5AF3C9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7"/>
          <a:stretch/>
        </p:blipFill>
        <p:spPr>
          <a:xfrm>
            <a:off x="2522358" y="0"/>
            <a:ext cx="9669642" cy="6857990"/>
          </a:xfrm>
          <a:prstGeom prst="rect">
            <a:avLst/>
          </a:prstGeom>
        </p:spPr>
      </p:pic>
      <p:sp>
        <p:nvSpPr>
          <p:cNvPr id="49" name="Rectangle 3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B77847-81E8-3A5C-03D4-ED0650B3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49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ptos Black" panose="020B0004020202020204" pitchFamily="34" charset="0"/>
              </a:rPr>
              <a:t>CO JE TO UHLÍKOVÁ STOPA?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B44AB1-186F-AA13-4E1F-FC7050149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665" y="4740445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400" dirty="0">
                <a:latin typeface="Aptos Black" panose="020B0004020202020204" pitchFamily="34" charset="0"/>
              </a:rPr>
              <a:t>= m</a:t>
            </a:r>
            <a:r>
              <a:rPr lang="en-US" sz="2400" dirty="0" err="1">
                <a:latin typeface="Aptos Black" panose="020B0004020202020204" pitchFamily="34" charset="0"/>
              </a:rPr>
              <a:t>nožství</a:t>
            </a:r>
            <a:r>
              <a:rPr lang="en-US" sz="2400" dirty="0">
                <a:latin typeface="Aptos Black" panose="020B0004020202020204" pitchFamily="34" charset="0"/>
              </a:rPr>
              <a:t> </a:t>
            </a:r>
            <a:r>
              <a:rPr lang="en-US" sz="2400" dirty="0" err="1">
                <a:latin typeface="Aptos Black" panose="020B0004020202020204" pitchFamily="34" charset="0"/>
              </a:rPr>
              <a:t>skleníkových</a:t>
            </a:r>
            <a:r>
              <a:rPr lang="en-US" sz="2400" dirty="0">
                <a:latin typeface="Aptos Black" panose="020B0004020202020204" pitchFamily="34" charset="0"/>
              </a:rPr>
              <a:t> </a:t>
            </a:r>
            <a:r>
              <a:rPr lang="en-US" sz="2400" dirty="0" err="1">
                <a:latin typeface="Aptos Black" panose="020B0004020202020204" pitchFamily="34" charset="0"/>
              </a:rPr>
              <a:t>plynů</a:t>
            </a:r>
            <a:r>
              <a:rPr lang="en-US" sz="2400" dirty="0">
                <a:latin typeface="Aptos Black" panose="020B0004020202020204" pitchFamily="34" charset="0"/>
              </a:rPr>
              <a:t>, </a:t>
            </a:r>
            <a:r>
              <a:rPr lang="en-US" sz="2400" dirty="0" err="1">
                <a:latin typeface="Aptos Black" panose="020B0004020202020204" pitchFamily="34" charset="0"/>
              </a:rPr>
              <a:t>které</a:t>
            </a:r>
            <a:r>
              <a:rPr lang="en-US" sz="2400" dirty="0">
                <a:latin typeface="Aptos Black" panose="020B0004020202020204" pitchFamily="34" charset="0"/>
              </a:rPr>
              <a:t> </a:t>
            </a:r>
            <a:r>
              <a:rPr lang="en-US" sz="2400" dirty="0" err="1">
                <a:latin typeface="Aptos Black" panose="020B0004020202020204" pitchFamily="34" charset="0"/>
              </a:rPr>
              <a:t>jsou</a:t>
            </a:r>
            <a:r>
              <a:rPr lang="en-US" sz="2400" dirty="0">
                <a:latin typeface="Aptos Black" panose="020B0004020202020204" pitchFamily="34" charset="0"/>
              </a:rPr>
              <a:t> </a:t>
            </a:r>
            <a:r>
              <a:rPr lang="en-US" sz="2400" dirty="0" err="1">
                <a:latin typeface="Aptos Black" panose="020B0004020202020204" pitchFamily="34" charset="0"/>
              </a:rPr>
              <a:t>uvol</a:t>
            </a:r>
            <a:r>
              <a:rPr lang="en-US" sz="2400" dirty="0" err="1">
                <a:effectLst/>
                <a:latin typeface="Aptos Black" panose="020B0004020202020204" pitchFamily="34" charset="0"/>
              </a:rPr>
              <a:t>ňovány</a:t>
            </a:r>
            <a:r>
              <a:rPr lang="en-US" sz="2400" dirty="0">
                <a:effectLst/>
                <a:latin typeface="Aptos Black" panose="020B0004020202020204" pitchFamily="34" charset="0"/>
              </a:rPr>
              <a:t> do </a:t>
            </a:r>
            <a:r>
              <a:rPr lang="en-US" sz="2400" dirty="0" err="1">
                <a:effectLst/>
                <a:latin typeface="Aptos Black" panose="020B0004020202020204" pitchFamily="34" charset="0"/>
              </a:rPr>
              <a:t>atmosféry</a:t>
            </a:r>
            <a:endParaRPr lang="en-US" sz="2400" dirty="0">
              <a:effectLst/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2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generátor, větrný mlýn, zařízení, mrak&#10;&#10;Popis byl vytvořen automaticky">
            <a:extLst>
              <a:ext uri="{FF2B5EF4-FFF2-40B4-BE49-F238E27FC236}">
                <a16:creationId xmlns:a16="http://schemas.microsoft.com/office/drawing/2014/main" id="{971B9AAF-532E-E2C0-5362-4B0B0C1F03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2" b="27735"/>
          <a:stretch/>
        </p:blipFill>
        <p:spPr>
          <a:xfrm>
            <a:off x="193801" y="182880"/>
            <a:ext cx="11823637" cy="649978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0CF1794-73EF-D295-36FF-3A39ED934FB5}"/>
              </a:ext>
            </a:extLst>
          </p:cNvPr>
          <p:cNvSpPr txBox="1"/>
          <p:nvPr/>
        </p:nvSpPr>
        <p:spPr>
          <a:xfrm>
            <a:off x="4583076" y="3338718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400" dirty="0">
                <a:solidFill>
                  <a:schemeClr val="bg1"/>
                </a:solidFill>
                <a:latin typeface="Aptos Black" panose="020B0004020202020204" pitchFamily="34" charset="0"/>
              </a:rPr>
              <a:t>NEPŘÍMÁ UHLÍKOVÁ STOPA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58B1396-BF1C-E9C5-BD9E-0889FD9E8BD7}"/>
              </a:ext>
            </a:extLst>
          </p:cNvPr>
          <p:cNvSpPr txBox="1"/>
          <p:nvPr/>
        </p:nvSpPr>
        <p:spPr>
          <a:xfrm>
            <a:off x="773076" y="1655555"/>
            <a:ext cx="4377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ptos Black" panose="020B0004020202020204" pitchFamily="34" charset="0"/>
              </a:rPr>
              <a:t>Přímé emise, které vyplývají z činnosti jednotlivce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ptos Black" panose="020B0004020202020204" pitchFamily="34" charset="0"/>
              </a:rPr>
              <a:t>Spalování paliv, výfukové plyny vozidel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E54B184-668A-E0FF-19CB-BF64BDFA1E08}"/>
              </a:ext>
            </a:extLst>
          </p:cNvPr>
          <p:cNvSpPr txBox="1"/>
          <p:nvPr/>
        </p:nvSpPr>
        <p:spPr>
          <a:xfrm>
            <a:off x="925476" y="856938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  <a:latin typeface="Aptos Black" panose="020B0004020202020204" pitchFamily="34" charset="0"/>
              </a:rPr>
              <a:t>PŘÍMÁ UHLÍKOVÁ STOPA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95FB04D-877F-770B-020D-D2FC9DEA7DC9}"/>
              </a:ext>
            </a:extLst>
          </p:cNvPr>
          <p:cNvSpPr txBox="1"/>
          <p:nvPr/>
        </p:nvSpPr>
        <p:spPr>
          <a:xfrm>
            <a:off x="7075358" y="4108159"/>
            <a:ext cx="4542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ptos Black" panose="020B0004020202020204" pitchFamily="34" charset="0"/>
              </a:rPr>
              <a:t>Emise vznikající při výrobě elektřiny nebo tepla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ptos Black" panose="020B0004020202020204" pitchFamily="34" charset="0"/>
              </a:rPr>
              <a:t>Emise vznikající při vzniku výroby produktu (doprava,  výroba, využití, likvidace)</a:t>
            </a:r>
          </a:p>
        </p:txBody>
      </p:sp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A527B7EF-B67B-4CA3-F14F-430779D63DD7}"/>
              </a:ext>
            </a:extLst>
          </p:cNvPr>
          <p:cNvSpPr/>
          <p:nvPr/>
        </p:nvSpPr>
        <p:spPr>
          <a:xfrm rot="1847769">
            <a:off x="7063880" y="4304191"/>
            <a:ext cx="761955" cy="720713"/>
          </a:xfrm>
          <a:custGeom>
            <a:avLst/>
            <a:gdLst>
              <a:gd name="connsiteX0" fmla="*/ 0 w 761955"/>
              <a:gd name="connsiteY0" fmla="*/ 656336 h 720713"/>
              <a:gd name="connsiteX1" fmla="*/ 0 w 761955"/>
              <a:gd name="connsiteY1" fmla="*/ 656337 h 720713"/>
              <a:gd name="connsiteX2" fmla="*/ 0 w 761955"/>
              <a:gd name="connsiteY2" fmla="*/ 656337 h 720713"/>
              <a:gd name="connsiteX3" fmla="*/ 243997 w 761955"/>
              <a:gd name="connsiteY3" fmla="*/ 6609 h 720713"/>
              <a:gd name="connsiteX4" fmla="*/ 293168 w 761955"/>
              <a:gd name="connsiteY4" fmla="*/ 3468 h 720713"/>
              <a:gd name="connsiteX5" fmla="*/ 293168 w 761955"/>
              <a:gd name="connsiteY5" fmla="*/ 3469 h 720713"/>
              <a:gd name="connsiteX6" fmla="*/ 333299 w 761955"/>
              <a:gd name="connsiteY6" fmla="*/ 85188 h 720713"/>
              <a:gd name="connsiteX7" fmla="*/ 160333 w 761955"/>
              <a:gd name="connsiteY7" fmla="*/ 591961 h 720713"/>
              <a:gd name="connsiteX8" fmla="*/ 697579 w 761955"/>
              <a:gd name="connsiteY8" fmla="*/ 591961 h 720713"/>
              <a:gd name="connsiteX9" fmla="*/ 761955 w 761955"/>
              <a:gd name="connsiteY9" fmla="*/ 656337 h 720713"/>
              <a:gd name="connsiteX10" fmla="*/ 761954 w 761955"/>
              <a:gd name="connsiteY10" fmla="*/ 656337 h 720713"/>
              <a:gd name="connsiteX11" fmla="*/ 697578 w 761955"/>
              <a:gd name="connsiteY11" fmla="*/ 720713 h 720713"/>
              <a:gd name="connsiteX12" fmla="*/ 64376 w 761955"/>
              <a:gd name="connsiteY12" fmla="*/ 720712 h 720713"/>
              <a:gd name="connsiteX13" fmla="*/ 5059 w 761955"/>
              <a:gd name="connsiteY13" fmla="*/ 681394 h 720713"/>
              <a:gd name="connsiteX14" fmla="*/ 0 w 761955"/>
              <a:gd name="connsiteY14" fmla="*/ 656337 h 720713"/>
              <a:gd name="connsiteX15" fmla="*/ 5059 w 761955"/>
              <a:gd name="connsiteY15" fmla="*/ 631279 h 720713"/>
              <a:gd name="connsiteX16" fmla="*/ 18550 w 761955"/>
              <a:gd name="connsiteY16" fmla="*/ 611269 h 720713"/>
              <a:gd name="connsiteX17" fmla="*/ 19076 w 761955"/>
              <a:gd name="connsiteY17" fmla="*/ 607235 h 720713"/>
              <a:gd name="connsiteX18" fmla="*/ 211449 w 761955"/>
              <a:gd name="connsiteY18" fmla="*/ 43599 h 720713"/>
              <a:gd name="connsiteX19" fmla="*/ 243997 w 761955"/>
              <a:gd name="connsiteY19" fmla="*/ 6609 h 7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1955" h="720713">
                <a:moveTo>
                  <a:pt x="0" y="656336"/>
                </a:moveTo>
                <a:lnTo>
                  <a:pt x="0" y="656337"/>
                </a:lnTo>
                <a:lnTo>
                  <a:pt x="0" y="656337"/>
                </a:lnTo>
                <a:close/>
                <a:moveTo>
                  <a:pt x="243997" y="6609"/>
                </a:moveTo>
                <a:cubicBezTo>
                  <a:pt x="258785" y="-653"/>
                  <a:pt x="276344" y="-2274"/>
                  <a:pt x="293168" y="3468"/>
                </a:cubicBezTo>
                <a:lnTo>
                  <a:pt x="293168" y="3469"/>
                </a:lnTo>
                <a:cubicBezTo>
                  <a:pt x="326816" y="14954"/>
                  <a:pt x="344783" y="51540"/>
                  <a:pt x="333299" y="85188"/>
                </a:cubicBezTo>
                <a:lnTo>
                  <a:pt x="160333" y="591961"/>
                </a:lnTo>
                <a:lnTo>
                  <a:pt x="697579" y="591961"/>
                </a:lnTo>
                <a:cubicBezTo>
                  <a:pt x="733133" y="591961"/>
                  <a:pt x="761955" y="620783"/>
                  <a:pt x="761955" y="656337"/>
                </a:cubicBezTo>
                <a:lnTo>
                  <a:pt x="761954" y="656337"/>
                </a:lnTo>
                <a:cubicBezTo>
                  <a:pt x="761954" y="691891"/>
                  <a:pt x="733132" y="720713"/>
                  <a:pt x="697578" y="720713"/>
                </a:cubicBezTo>
                <a:lnTo>
                  <a:pt x="64376" y="720712"/>
                </a:lnTo>
                <a:cubicBezTo>
                  <a:pt x="37710" y="720712"/>
                  <a:pt x="14832" y="704500"/>
                  <a:pt x="5059" y="681394"/>
                </a:cubicBezTo>
                <a:lnTo>
                  <a:pt x="0" y="656337"/>
                </a:lnTo>
                <a:lnTo>
                  <a:pt x="5059" y="631279"/>
                </a:lnTo>
                <a:lnTo>
                  <a:pt x="18550" y="611269"/>
                </a:lnTo>
                <a:lnTo>
                  <a:pt x="19076" y="607235"/>
                </a:lnTo>
                <a:lnTo>
                  <a:pt x="211449" y="43599"/>
                </a:lnTo>
                <a:cubicBezTo>
                  <a:pt x="217191" y="26775"/>
                  <a:pt x="229209" y="13871"/>
                  <a:pt x="243997" y="660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92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push dir="u"/>
      </p:transition>
    </mc:Choice>
    <mc:Fallback>
      <p:transition spd="slow" advClick="0" advTm="15000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venku, strom, Solární energie, Solární panel&#10;&#10;Popis byl vytvořen automaticky">
            <a:extLst>
              <a:ext uri="{FF2B5EF4-FFF2-40B4-BE49-F238E27FC236}">
                <a16:creationId xmlns:a16="http://schemas.microsoft.com/office/drawing/2014/main" id="{32BF8D11-014C-CB8A-ABB7-3864D4D6D5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1" b="6965"/>
          <a:stretch/>
        </p:blipFill>
        <p:spPr>
          <a:xfrm>
            <a:off x="-3047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6AA662-FEA9-9F2C-8338-5C46C9A0A4D2}"/>
              </a:ext>
            </a:extLst>
          </p:cNvPr>
          <p:cNvSpPr txBox="1"/>
          <p:nvPr/>
        </p:nvSpPr>
        <p:spPr>
          <a:xfrm>
            <a:off x="8835755" y="965164"/>
            <a:ext cx="3822189" cy="698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B37B28"/>
                </a:solidFill>
                <a:latin typeface="Aptos Black" panose="020B0004020202020204" pitchFamily="34" charset="0"/>
              </a:rPr>
              <a:t>ČISTÁ ENERGIE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5AB20CE-EE97-6CB9-CA2A-9A701593AF7B}"/>
              </a:ext>
            </a:extLst>
          </p:cNvPr>
          <p:cNvSpPr txBox="1"/>
          <p:nvPr/>
        </p:nvSpPr>
        <p:spPr>
          <a:xfrm>
            <a:off x="9110974" y="1723868"/>
            <a:ext cx="2803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ptos Black" panose="020B0004020202020204" pitchFamily="34" charset="0"/>
              </a:rPr>
              <a:t>Energie získaná z obnovitelných zdrojů/zdrojů šetrnějších                k přírodě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Aptos Black" panose="020B00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63168B0-A421-EE4C-4764-F357B01493C1}"/>
              </a:ext>
            </a:extLst>
          </p:cNvPr>
          <p:cNvSpPr txBox="1"/>
          <p:nvPr/>
        </p:nvSpPr>
        <p:spPr>
          <a:xfrm>
            <a:off x="9035921" y="3662860"/>
            <a:ext cx="2953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ptos Black" panose="020B0004020202020204" pitchFamily="34" charset="0"/>
                <a:ea typeface="Meiryo" panose="020B0604030504040204" pitchFamily="34" charset="-128"/>
              </a:rPr>
              <a:t>Solární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ptos Black" panose="020B0004020202020204" pitchFamily="34" charset="0"/>
                <a:ea typeface="Meiryo" panose="020B0604030504040204" pitchFamily="34" charset="-128"/>
              </a:rPr>
              <a:t>Větrná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ptos Black" panose="020B0004020202020204" pitchFamily="34" charset="0"/>
                <a:ea typeface="Meiryo" panose="020B0604030504040204" pitchFamily="34" charset="-128"/>
              </a:rPr>
              <a:t>Vodní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ptos Black" panose="020B0004020202020204" pitchFamily="34" charset="0"/>
                <a:ea typeface="Meiryo" panose="020B0604030504040204" pitchFamily="34" charset="-128"/>
              </a:rPr>
              <a:t>Geotermální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ptos Black" panose="020B0004020202020204" pitchFamily="34" charset="0"/>
                <a:ea typeface="Meiryo" panose="020B0604030504040204" pitchFamily="34" charset="-128"/>
              </a:rPr>
              <a:t>Biomasa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ptos Black" panose="020B0004020202020204" pitchFamily="34" charset="0"/>
                <a:ea typeface="Meiryo" panose="020B0604030504040204" pitchFamily="34" charset="-128"/>
              </a:rPr>
              <a:t>Oceánská energie</a:t>
            </a:r>
          </a:p>
        </p:txBody>
      </p:sp>
    </p:spTree>
    <p:extLst>
      <p:ext uri="{BB962C8B-B14F-4D97-AF65-F5344CB8AC3E}">
        <p14:creationId xmlns:p14="http://schemas.microsoft.com/office/powerpoint/2010/main" val="205966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>
        <p:push dir="u"/>
      </p:transition>
    </mc:Choice>
    <mc:Fallback>
      <p:transition spd="slow" advClick="0" advTm="9000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BCF75B-E677-EB65-30CF-1A8EC35F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latin typeface="Aptos Black" panose="020B0004020202020204" pitchFamily="34" charset="0"/>
              </a:rPr>
              <a:t>Elektromobilita</a:t>
            </a:r>
            <a:br>
              <a:rPr lang="en-US" sz="4000" dirty="0">
                <a:latin typeface="Aptos Black" panose="020B0004020202020204" pitchFamily="34" charset="0"/>
              </a:rPr>
            </a:br>
            <a:endParaRPr lang="en-US" sz="4000" dirty="0">
              <a:latin typeface="Aptos Black" panose="020B0004020202020204" pitchFamily="34" charset="0"/>
            </a:endParaRPr>
          </a:p>
        </p:txBody>
      </p:sp>
      <p:pic>
        <p:nvPicPr>
          <p:cNvPr id="6" name="Zástupný obsah 5" descr="Obsah obrázku venku, vlak, cesta, vozidlo&#10;&#10;Popis byl vytvořen automaticky">
            <a:extLst>
              <a:ext uri="{FF2B5EF4-FFF2-40B4-BE49-F238E27FC236}">
                <a16:creationId xmlns:a16="http://schemas.microsoft.com/office/drawing/2014/main" id="{012C24BA-667A-325C-EE02-EAA7C869F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r="527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01FFBB-5E18-FDB9-1588-EDFA71D4F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7733" y="21193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ptos Black" panose="020B0004020202020204" pitchFamily="34" charset="0"/>
              </a:rPr>
              <a:t>Elektrick</a:t>
            </a:r>
            <a:r>
              <a:rPr lang="cs-CZ" sz="2400" dirty="0">
                <a:latin typeface="Aptos Black" panose="020B0004020202020204" pitchFamily="34" charset="0"/>
              </a:rPr>
              <a:t>á</a:t>
            </a:r>
            <a:r>
              <a:rPr lang="en-US" sz="2400" dirty="0">
                <a:latin typeface="Aptos Black" panose="020B0004020202020204" pitchFamily="34" charset="0"/>
              </a:rPr>
              <a:t> </a:t>
            </a:r>
            <a:r>
              <a:rPr lang="en-US" sz="2400" dirty="0" err="1">
                <a:latin typeface="Aptos Black" panose="020B0004020202020204" pitchFamily="34" charset="0"/>
              </a:rPr>
              <a:t>energie</a:t>
            </a:r>
            <a:r>
              <a:rPr lang="en-US" sz="2400" dirty="0">
                <a:latin typeface="Aptos Black" panose="020B0004020202020204" pitchFamily="34" charset="0"/>
              </a:rPr>
              <a:t> </a:t>
            </a:r>
            <a:r>
              <a:rPr lang="en-US" sz="2400" dirty="0" err="1">
                <a:latin typeface="Aptos Black" panose="020B0004020202020204" pitchFamily="34" charset="0"/>
              </a:rPr>
              <a:t>pohánějící</a:t>
            </a:r>
            <a:r>
              <a:rPr lang="en-US" sz="2400" dirty="0">
                <a:latin typeface="Aptos Black" panose="020B0004020202020204" pitchFamily="34" charset="0"/>
              </a:rPr>
              <a:t> </a:t>
            </a:r>
            <a:r>
              <a:rPr lang="en-US" sz="2400" dirty="0" err="1">
                <a:latin typeface="Aptos Black" panose="020B0004020202020204" pitchFamily="34" charset="0"/>
              </a:rPr>
              <a:t>dopravní</a:t>
            </a:r>
            <a:r>
              <a:rPr lang="en-US" sz="2400" dirty="0">
                <a:latin typeface="Aptos Black" panose="020B0004020202020204" pitchFamily="34" charset="0"/>
              </a:rPr>
              <a:t> </a:t>
            </a:r>
            <a:r>
              <a:rPr lang="en-US" sz="2400" dirty="0" err="1">
                <a:latin typeface="Aptos Black" panose="020B0004020202020204" pitchFamily="34" charset="0"/>
              </a:rPr>
              <a:t>prostředky</a:t>
            </a:r>
            <a:endParaRPr lang="en-US" sz="2400" dirty="0">
              <a:latin typeface="Aptos Black" panose="020B0004020202020204" pitchFamily="34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ptos Black" panose="020B0004020202020204" pitchFamily="34" charset="0"/>
              </a:rPr>
              <a:t>Hlavní</a:t>
            </a:r>
            <a:r>
              <a:rPr lang="en-US" sz="2400" dirty="0">
                <a:latin typeface="Aptos Black" panose="020B0004020202020204" pitchFamily="34" charset="0"/>
              </a:rPr>
              <a:t> </a:t>
            </a:r>
            <a:r>
              <a:rPr lang="en-US" sz="2400" dirty="0" err="1">
                <a:latin typeface="Aptos Black" panose="020B0004020202020204" pitchFamily="34" charset="0"/>
              </a:rPr>
              <a:t>cíl</a:t>
            </a:r>
            <a:r>
              <a:rPr lang="en-US" sz="2400" dirty="0">
                <a:latin typeface="Aptos Black" panose="020B0004020202020204" pitchFamily="34" charset="0"/>
              </a:rPr>
              <a:t>: </a:t>
            </a:r>
            <a:r>
              <a:rPr lang="en-US" sz="2400" dirty="0" err="1">
                <a:latin typeface="Aptos Black" panose="020B0004020202020204" pitchFamily="34" charset="0"/>
              </a:rPr>
              <a:t>snižov</a:t>
            </a:r>
            <a:r>
              <a:rPr lang="cs-CZ" sz="2400" dirty="0" err="1">
                <a:latin typeface="Aptos Black" panose="020B0004020202020204" pitchFamily="34" charset="0"/>
              </a:rPr>
              <a:t>at</a:t>
            </a:r>
            <a:r>
              <a:rPr lang="en-US" sz="2400" dirty="0">
                <a:latin typeface="Aptos Black" panose="020B0004020202020204" pitchFamily="34" charset="0"/>
              </a:rPr>
              <a:t> </a:t>
            </a:r>
            <a:r>
              <a:rPr lang="en-US" sz="2400" dirty="0" err="1">
                <a:latin typeface="Aptos Black" panose="020B0004020202020204" pitchFamily="34" charset="0"/>
              </a:rPr>
              <a:t>závislost</a:t>
            </a:r>
            <a:r>
              <a:rPr lang="en-US" sz="2400" dirty="0">
                <a:latin typeface="Aptos Black" panose="020B0004020202020204" pitchFamily="34" charset="0"/>
              </a:rPr>
              <a:t> </a:t>
            </a:r>
            <a:r>
              <a:rPr lang="en-US" sz="2400" dirty="0" err="1">
                <a:latin typeface="Aptos Black" panose="020B0004020202020204" pitchFamily="34" charset="0"/>
              </a:rPr>
              <a:t>na</a:t>
            </a:r>
            <a:r>
              <a:rPr lang="en-US" sz="2400" dirty="0">
                <a:latin typeface="Aptos Black" panose="020B0004020202020204" pitchFamily="34" charset="0"/>
              </a:rPr>
              <a:t> </a:t>
            </a:r>
            <a:r>
              <a:rPr lang="en-US" sz="2400" dirty="0" err="1">
                <a:latin typeface="Aptos Black" panose="020B0004020202020204" pitchFamily="34" charset="0"/>
              </a:rPr>
              <a:t>fosilních</a:t>
            </a:r>
            <a:r>
              <a:rPr lang="en-US" sz="2400" dirty="0">
                <a:latin typeface="Aptos Black" panose="020B0004020202020204" pitchFamily="34" charset="0"/>
              </a:rPr>
              <a:t> </a:t>
            </a:r>
            <a:r>
              <a:rPr lang="en-US" sz="2400" dirty="0" err="1">
                <a:latin typeface="Aptos Black" panose="020B0004020202020204" pitchFamily="34" charset="0"/>
              </a:rPr>
              <a:t>palivech</a:t>
            </a:r>
            <a:endParaRPr lang="en-US" sz="2400" dirty="0">
              <a:latin typeface="Aptos Black" panose="020B0004020202020204" pitchFamily="34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ptos Black" panose="020B0004020202020204" pitchFamily="34" charset="0"/>
              </a:rPr>
              <a:t>Přispívá</a:t>
            </a:r>
            <a:r>
              <a:rPr lang="en-US" sz="2400" dirty="0">
                <a:latin typeface="Aptos Black" panose="020B0004020202020204" pitchFamily="34" charset="0"/>
              </a:rPr>
              <a:t> k </a:t>
            </a:r>
            <a:r>
              <a:rPr lang="en-US" sz="2400" dirty="0" err="1">
                <a:latin typeface="Aptos Black" panose="020B0004020202020204" pitchFamily="34" charset="0"/>
              </a:rPr>
              <a:t>udržitelnějšímu</a:t>
            </a:r>
            <a:r>
              <a:rPr lang="en-US" sz="2400" dirty="0">
                <a:latin typeface="Aptos Black" panose="020B0004020202020204" pitchFamily="34" charset="0"/>
              </a:rPr>
              <a:t> </a:t>
            </a:r>
            <a:r>
              <a:rPr lang="en-US" sz="2400" dirty="0" err="1">
                <a:latin typeface="Aptos Black" panose="020B0004020202020204" pitchFamily="34" charset="0"/>
              </a:rPr>
              <a:t>způsobu</a:t>
            </a:r>
            <a:r>
              <a:rPr lang="en-US" sz="2400" dirty="0">
                <a:latin typeface="Aptos Black" panose="020B0004020202020204" pitchFamily="34" charset="0"/>
              </a:rPr>
              <a:t> </a:t>
            </a:r>
            <a:r>
              <a:rPr lang="cs-CZ" sz="2400" dirty="0">
                <a:latin typeface="Aptos Black" panose="020B0004020202020204" pitchFamily="34" charset="0"/>
              </a:rPr>
              <a:t>dopravy</a:t>
            </a:r>
            <a:endParaRPr lang="en-US" sz="2400" dirty="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7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u"/>
      </p:transition>
    </mc:Choice>
    <mc:Fallback>
      <p:transition spd="slow" advClick="0" advTm="10000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8252ED72-A7FA-F60D-7C0B-36301885A2EE}"/>
              </a:ext>
            </a:extLst>
          </p:cNvPr>
          <p:cNvSpPr/>
          <p:nvPr/>
        </p:nvSpPr>
        <p:spPr>
          <a:xfrm>
            <a:off x="7772399" y="2598821"/>
            <a:ext cx="6340642" cy="6087977"/>
          </a:xfrm>
          <a:prstGeom prst="ellipse">
            <a:avLst/>
          </a:prstGeom>
          <a:solidFill>
            <a:srgbClr val="691E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47C4B6A-B8B7-0EB4-A311-6A3057A72AE4}"/>
              </a:ext>
            </a:extLst>
          </p:cNvPr>
          <p:cNvSpPr/>
          <p:nvPr/>
        </p:nvSpPr>
        <p:spPr>
          <a:xfrm>
            <a:off x="5907505" y="970549"/>
            <a:ext cx="5221705" cy="491690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DA3B7DA-B6D0-DC12-FCBE-777F0D8CB60A}"/>
              </a:ext>
            </a:extLst>
          </p:cNvPr>
          <p:cNvSpPr txBox="1"/>
          <p:nvPr/>
        </p:nvSpPr>
        <p:spPr>
          <a:xfrm>
            <a:off x="505326" y="902368"/>
            <a:ext cx="506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691E20"/>
                </a:solidFill>
                <a:latin typeface="Aptos Black" panose="020B0004020202020204" pitchFamily="34" charset="0"/>
              </a:rPr>
              <a:t>ELEKTROAUTOMOBILY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3998A28D-6506-473B-1AB0-1A952951C7D3}"/>
              </a:ext>
            </a:extLst>
          </p:cNvPr>
          <p:cNvSpPr/>
          <p:nvPr/>
        </p:nvSpPr>
        <p:spPr>
          <a:xfrm>
            <a:off x="11129210" y="9822871"/>
            <a:ext cx="3011177" cy="308956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1605DE7-2ABD-EF41-C306-ABBA32B4D940}"/>
              </a:ext>
            </a:extLst>
          </p:cNvPr>
          <p:cNvSpPr txBox="1"/>
          <p:nvPr/>
        </p:nvSpPr>
        <p:spPr>
          <a:xfrm>
            <a:off x="416878" y="1859340"/>
            <a:ext cx="4816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ptos Black" panose="020B0004020202020204" pitchFamily="34" charset="0"/>
              </a:rPr>
              <a:t>Automobily poháněny elektřinou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ptos Black" panose="020B0004020202020204" pitchFamily="34" charset="0"/>
              </a:rPr>
              <a:t>Elektromotory napájené elektrobateriemi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EE12BF7-818D-FA33-F857-F65C61D821E3}"/>
              </a:ext>
            </a:extLst>
          </p:cNvPr>
          <p:cNvSpPr txBox="1"/>
          <p:nvPr/>
        </p:nvSpPr>
        <p:spPr>
          <a:xfrm>
            <a:off x="897166" y="3764355"/>
            <a:ext cx="405301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ptos Black" panose="020B0004020202020204" pitchFamily="34" charset="0"/>
              </a:rPr>
              <a:t>Auta plně elektrická</a:t>
            </a:r>
            <a:r>
              <a:rPr lang="cs-CZ" sz="2000" dirty="0">
                <a:latin typeface="Aptos Black" panose="020B0004020202020204" pitchFamily="34" charset="0"/>
              </a:rPr>
              <a:t>: </a:t>
            </a:r>
            <a:r>
              <a:rPr lang="cs-CZ" sz="2000" dirty="0">
                <a:solidFill>
                  <a:srgbClr val="691E20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</a:rPr>
              <a:t>BEV - </a:t>
            </a:r>
            <a:r>
              <a:rPr lang="cs-CZ" sz="2000" dirty="0" err="1">
                <a:solidFill>
                  <a:srgbClr val="691E20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</a:rPr>
              <a:t>Battery</a:t>
            </a:r>
            <a:r>
              <a:rPr lang="cs-CZ" sz="2000" dirty="0">
                <a:solidFill>
                  <a:srgbClr val="691E20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</a:rPr>
              <a:t> Electric </a:t>
            </a:r>
            <a:r>
              <a:rPr lang="cs-CZ" sz="2000" dirty="0" err="1">
                <a:solidFill>
                  <a:srgbClr val="691E20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</a:rPr>
              <a:t>Vehicle</a:t>
            </a:r>
            <a:endParaRPr lang="cs-CZ" sz="2000" dirty="0">
              <a:solidFill>
                <a:srgbClr val="691E20"/>
              </a:solidFill>
              <a:effectLst/>
              <a:latin typeface="Aptos Black" panose="020B0004020202020204" pitchFamily="34" charset="0"/>
              <a:ea typeface="Times New Roman" panose="02020603050405020304" pitchFamily="18" charset="0"/>
            </a:endParaRPr>
          </a:p>
          <a:p>
            <a:endParaRPr lang="cs-CZ" dirty="0">
              <a:solidFill>
                <a:srgbClr val="202122"/>
              </a:solidFill>
              <a:latin typeface="Aptos Black" panose="020B0004020202020204" pitchFamily="34" charset="0"/>
            </a:endParaRPr>
          </a:p>
          <a:p>
            <a:endParaRPr lang="cs-CZ" dirty="0">
              <a:solidFill>
                <a:srgbClr val="202122"/>
              </a:solidFill>
              <a:latin typeface="Aptos Black" panose="020B0004020202020204" pitchFamily="34" charset="0"/>
            </a:endParaRPr>
          </a:p>
          <a:p>
            <a:r>
              <a:rPr lang="cs-CZ" dirty="0">
                <a:solidFill>
                  <a:srgbClr val="202122"/>
                </a:solidFill>
                <a:latin typeface="Aptos Black" panose="020B0004020202020204" pitchFamily="34" charset="0"/>
              </a:rPr>
              <a:t>Auta s kombinací spalovacího motoru a elektromotoru: </a:t>
            </a:r>
            <a:r>
              <a:rPr lang="cs-CZ" sz="2000" dirty="0">
                <a:solidFill>
                  <a:srgbClr val="691E20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</a:rPr>
              <a:t>PHEV - Plug-in Hybrid Electric </a:t>
            </a:r>
            <a:r>
              <a:rPr lang="cs-CZ" sz="2000" dirty="0" err="1">
                <a:solidFill>
                  <a:srgbClr val="691E20"/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</a:rPr>
              <a:t>Vehicle</a:t>
            </a:r>
            <a:endParaRPr lang="cs-CZ" sz="2000" dirty="0">
              <a:solidFill>
                <a:srgbClr val="691E20"/>
              </a:solidFill>
              <a:latin typeface="Aptos Black" panose="020B0004020202020204" pitchFamily="34" charset="0"/>
            </a:endParaRP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E925B802-CE2A-A3F6-9533-632B0E0C997F}"/>
              </a:ext>
            </a:extLst>
          </p:cNvPr>
          <p:cNvSpPr/>
          <p:nvPr/>
        </p:nvSpPr>
        <p:spPr>
          <a:xfrm rot="2567845">
            <a:off x="167405" y="4772289"/>
            <a:ext cx="838912" cy="190472"/>
          </a:xfrm>
          <a:prstGeom prst="rightArrow">
            <a:avLst/>
          </a:prstGeom>
          <a:solidFill>
            <a:srgbClr val="691E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: doprava 20">
            <a:extLst>
              <a:ext uri="{FF2B5EF4-FFF2-40B4-BE49-F238E27FC236}">
                <a16:creationId xmlns:a16="http://schemas.microsoft.com/office/drawing/2014/main" id="{97A5EA28-7A71-EA5C-F1B8-DFA7D0D9E703}"/>
              </a:ext>
            </a:extLst>
          </p:cNvPr>
          <p:cNvSpPr/>
          <p:nvPr/>
        </p:nvSpPr>
        <p:spPr>
          <a:xfrm rot="18832618">
            <a:off x="164820" y="4249748"/>
            <a:ext cx="857447" cy="190472"/>
          </a:xfrm>
          <a:prstGeom prst="rightArrow">
            <a:avLst/>
          </a:prstGeom>
          <a:solidFill>
            <a:srgbClr val="691E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001632"/>
      </p:ext>
    </p:extLst>
  </p:cSld>
  <p:clrMapOvr>
    <a:masterClrMapping/>
  </p:clrMapOvr>
  <p:transition spd="slow" advTm="12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1CD690F0-0C3E-DF47-9A0B-3403839D914C}"/>
              </a:ext>
            </a:extLst>
          </p:cNvPr>
          <p:cNvSpPr/>
          <p:nvPr/>
        </p:nvSpPr>
        <p:spPr>
          <a:xfrm>
            <a:off x="7146756" y="-1443789"/>
            <a:ext cx="6340642" cy="6087977"/>
          </a:xfrm>
          <a:prstGeom prst="ellipse">
            <a:avLst/>
          </a:prstGeom>
          <a:solidFill>
            <a:srgbClr val="691E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EF357CFC-F3E0-DCC1-AE8D-3231082EC503}"/>
              </a:ext>
            </a:extLst>
          </p:cNvPr>
          <p:cNvSpPr/>
          <p:nvPr/>
        </p:nvSpPr>
        <p:spPr>
          <a:xfrm>
            <a:off x="5426242" y="1215189"/>
            <a:ext cx="4924931" cy="499310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D32087E8-6E81-18F6-C8D2-412EA3AF9F56}"/>
              </a:ext>
            </a:extLst>
          </p:cNvPr>
          <p:cNvSpPr/>
          <p:nvPr/>
        </p:nvSpPr>
        <p:spPr>
          <a:xfrm>
            <a:off x="4408479" y="-3740728"/>
            <a:ext cx="3375041" cy="318362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7404B5F-6307-C6FF-69D1-64A62DEE2763}"/>
              </a:ext>
            </a:extLst>
          </p:cNvPr>
          <p:cNvSpPr txBox="1">
            <a:spLocks/>
          </p:cNvSpPr>
          <p:nvPr/>
        </p:nvSpPr>
        <p:spPr>
          <a:xfrm>
            <a:off x="610057" y="181618"/>
            <a:ext cx="5291663" cy="1628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Aptos Black" panose="020B0004020202020204" pitchFamily="34" charset="0"/>
              </a:rPr>
              <a:t>Elektromobilita</a:t>
            </a:r>
            <a:r>
              <a:rPr lang="cs-CZ" sz="4000" dirty="0">
                <a:latin typeface="Aptos Black" panose="020B0004020202020204" pitchFamily="34" charset="0"/>
              </a:rPr>
              <a:t>: </a:t>
            </a:r>
            <a:br>
              <a:rPr lang="en-US" sz="4000" dirty="0">
                <a:latin typeface="Aptos Black" panose="020B0004020202020204" pitchFamily="34" charset="0"/>
              </a:rPr>
            </a:br>
            <a:endParaRPr lang="en-US" sz="4000" dirty="0">
              <a:latin typeface="Aptos Black" panose="020B00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1CE76EE-2EC6-49F3-8627-6B6E54A6E4E7}"/>
              </a:ext>
            </a:extLst>
          </p:cNvPr>
          <p:cNvSpPr txBox="1"/>
          <p:nvPr/>
        </p:nvSpPr>
        <p:spPr>
          <a:xfrm>
            <a:off x="474133" y="1637465"/>
            <a:ext cx="44438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91E20"/>
                </a:solidFill>
                <a:latin typeface="Aptos Black" panose="020B0004020202020204" pitchFamily="34" charset="0"/>
              </a:rPr>
              <a:t>Elektrokola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Aptos Black" panose="020B0004020202020204" pitchFamily="34" charset="0"/>
              </a:rPr>
              <a:t>v posledních letech 	populární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Aptos Black" panose="020B0004020202020204" pitchFamily="34" charset="0"/>
              </a:rPr>
              <a:t>možnost kombinace lidské 	síly a elektrického pohonu</a:t>
            </a:r>
          </a:p>
          <a:p>
            <a:endParaRPr lang="cs-CZ" sz="2800" dirty="0">
              <a:latin typeface="Aptos Black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91E20"/>
                </a:solidFill>
                <a:latin typeface="Aptos Black" panose="020B0004020202020204" pitchFamily="34" charset="0"/>
              </a:rPr>
              <a:t>Elektrokoloběžky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000" dirty="0">
                <a:latin typeface="Aptos Black" panose="020B0004020202020204" pitchFamily="34" charset="0"/>
              </a:rPr>
              <a:t>používané spíše pro krátké vzdálenosti</a:t>
            </a:r>
          </a:p>
          <a:p>
            <a:endParaRPr lang="cs-CZ" sz="2000" dirty="0">
              <a:latin typeface="Aptos Black" panose="020B0004020202020204" pitchFamily="34" charset="0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78D8AFB-7B16-0D37-2E56-EC69210FC387}"/>
              </a:ext>
            </a:extLst>
          </p:cNvPr>
          <p:cNvSpPr/>
          <p:nvPr/>
        </p:nvSpPr>
        <p:spPr>
          <a:xfrm>
            <a:off x="13228721" y="-3449420"/>
            <a:ext cx="2316080" cy="218941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C917E0F3-5283-612F-46B0-9CB664190315}"/>
              </a:ext>
            </a:extLst>
          </p:cNvPr>
          <p:cNvSpPr/>
          <p:nvPr/>
        </p:nvSpPr>
        <p:spPr>
          <a:xfrm>
            <a:off x="-2300793" y="6105378"/>
            <a:ext cx="1935033" cy="174406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BFCAED15-ADC4-5697-CCC2-4996C856CB3C}"/>
              </a:ext>
            </a:extLst>
          </p:cNvPr>
          <p:cNvSpPr/>
          <p:nvPr/>
        </p:nvSpPr>
        <p:spPr>
          <a:xfrm>
            <a:off x="-2827332" y="7174523"/>
            <a:ext cx="1053078" cy="1019908"/>
          </a:xfrm>
          <a:prstGeom prst="ellipse">
            <a:avLst/>
          </a:prstGeom>
          <a:solidFill>
            <a:srgbClr val="691E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44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>
            <a:extLst>
              <a:ext uri="{FF2B5EF4-FFF2-40B4-BE49-F238E27FC236}">
                <a16:creationId xmlns:a16="http://schemas.microsoft.com/office/drawing/2014/main" id="{AD457175-97AB-8CDE-E8BB-E9E3C5A6D474}"/>
              </a:ext>
            </a:extLst>
          </p:cNvPr>
          <p:cNvSpPr/>
          <p:nvPr/>
        </p:nvSpPr>
        <p:spPr>
          <a:xfrm>
            <a:off x="-436147" y="5038081"/>
            <a:ext cx="2355605" cy="2316522"/>
          </a:xfrm>
          <a:prstGeom prst="ellipse">
            <a:avLst/>
          </a:prstGeom>
          <a:solidFill>
            <a:srgbClr val="691E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C447FE-5F25-13B6-E9BF-57E4034A184D}"/>
              </a:ext>
            </a:extLst>
          </p:cNvPr>
          <p:cNvSpPr txBox="1">
            <a:spLocks/>
          </p:cNvSpPr>
          <p:nvPr/>
        </p:nvSpPr>
        <p:spPr>
          <a:xfrm>
            <a:off x="610057" y="181618"/>
            <a:ext cx="5291663" cy="1628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Aptos Black" panose="020B0004020202020204" pitchFamily="34" charset="0"/>
              </a:rPr>
              <a:t>Elektromobilita</a:t>
            </a:r>
            <a:r>
              <a:rPr lang="cs-CZ" sz="4000" dirty="0">
                <a:latin typeface="Aptos Black" panose="020B0004020202020204" pitchFamily="34" charset="0"/>
              </a:rPr>
              <a:t>: </a:t>
            </a:r>
            <a:br>
              <a:rPr lang="en-US" sz="4000" dirty="0">
                <a:latin typeface="Aptos Black" panose="020B0004020202020204" pitchFamily="34" charset="0"/>
              </a:rPr>
            </a:br>
            <a:endParaRPr lang="en-US" sz="4000" dirty="0">
              <a:latin typeface="Aptos Black" panose="020B00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B55D86-413D-5446-757B-89DF6E20CB13}"/>
              </a:ext>
            </a:extLst>
          </p:cNvPr>
          <p:cNvSpPr txBox="1"/>
          <p:nvPr/>
        </p:nvSpPr>
        <p:spPr>
          <a:xfrm>
            <a:off x="444820" y="1524643"/>
            <a:ext cx="4443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latin typeface="Aptos Black" panose="020B0004020202020204" pitchFamily="34" charset="0"/>
              </a:rPr>
              <a:t>Trolejbusy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latin typeface="Aptos Black" panose="020B0004020202020204" pitchFamily="34" charset="0"/>
              </a:rPr>
              <a:t>Tramvaje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latin typeface="Aptos Black" panose="020B0004020202020204" pitchFamily="34" charset="0"/>
              </a:rPr>
              <a:t>Elektrobusy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latin typeface="Aptos Black" panose="020B0004020202020204" pitchFamily="34" charset="0"/>
              </a:rPr>
              <a:t>Elektrické vlaky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latin typeface="Aptos Black" panose="020B0004020202020204" pitchFamily="34" charset="0"/>
              </a:rPr>
              <a:t>Elektrická letadla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C533A101-1CB8-C83B-03A1-1B73FDB11101}"/>
              </a:ext>
            </a:extLst>
          </p:cNvPr>
          <p:cNvSpPr/>
          <p:nvPr/>
        </p:nvSpPr>
        <p:spPr>
          <a:xfrm>
            <a:off x="7927806" y="2156661"/>
            <a:ext cx="6340642" cy="6087977"/>
          </a:xfrm>
          <a:prstGeom prst="ellipse">
            <a:avLst/>
          </a:prstGeom>
          <a:solidFill>
            <a:srgbClr val="691E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F32A54F-88A2-D0C0-D412-FFBBED5235C3}"/>
              </a:ext>
            </a:extLst>
          </p:cNvPr>
          <p:cNvSpPr/>
          <p:nvPr/>
        </p:nvSpPr>
        <p:spPr>
          <a:xfrm>
            <a:off x="5901720" y="399925"/>
            <a:ext cx="4924931" cy="499310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17DAD89-1D5B-AFEC-F18B-9D39BB366E7A}"/>
              </a:ext>
            </a:extLst>
          </p:cNvPr>
          <p:cNvSpPr/>
          <p:nvPr/>
        </p:nvSpPr>
        <p:spPr>
          <a:xfrm>
            <a:off x="3826042" y="-3079382"/>
            <a:ext cx="2269958" cy="224676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6E46C9A-0D5A-4235-AC15-1E95C1998E00}"/>
              </a:ext>
            </a:extLst>
          </p:cNvPr>
          <p:cNvSpPr/>
          <p:nvPr/>
        </p:nvSpPr>
        <p:spPr>
          <a:xfrm>
            <a:off x="852805" y="4047300"/>
            <a:ext cx="2787551" cy="269145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6846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23538F0BFFF340A41BC7E0D5EB10B4" ma:contentTypeVersion="4" ma:contentTypeDescription="Vytvoří nový dokument" ma:contentTypeScope="" ma:versionID="c54778773fc9d844940c69345935bcba">
  <xsd:schema xmlns:xsd="http://www.w3.org/2001/XMLSchema" xmlns:xs="http://www.w3.org/2001/XMLSchema" xmlns:p="http://schemas.microsoft.com/office/2006/metadata/properties" xmlns:ns3="65932d8e-751a-4f21-9868-f64442b9d780" targetNamespace="http://schemas.microsoft.com/office/2006/metadata/properties" ma:root="true" ma:fieldsID="45919c1b4b7133a1be188e63bac866a5" ns3:_="">
    <xsd:import namespace="65932d8e-751a-4f21-9868-f64442b9d7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32d8e-751a-4f21-9868-f64442b9d7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006713-E07E-4244-839F-DA5DBD93EC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32d8e-751a-4f21-9868-f64442b9d7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BCADAC-0F94-4948-ACA3-56C957459F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F43E1F-4956-494F-A481-9E717CBE1763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65932d8e-751a-4f21-9868-f64442b9d7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214</Words>
  <Application>Microsoft Office PowerPoint</Application>
  <PresentationFormat>Širokoúhlá obrazovka</PresentationFormat>
  <Paragraphs>58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Aharoni</vt:lpstr>
      <vt:lpstr>Aptos Black</vt:lpstr>
      <vt:lpstr>Arial</vt:lpstr>
      <vt:lpstr>Calibri</vt:lpstr>
      <vt:lpstr>Calibri Light</vt:lpstr>
      <vt:lpstr>Courier New</vt:lpstr>
      <vt:lpstr>Motiv Office</vt:lpstr>
      <vt:lpstr>Prezentace aplikace PowerPoint</vt:lpstr>
      <vt:lpstr>Prezentace aplikace PowerPoint</vt:lpstr>
      <vt:lpstr>CO JE TO UHLÍKOVÁ STOPA?</vt:lpstr>
      <vt:lpstr>Prezentace aplikace PowerPoint</vt:lpstr>
      <vt:lpstr>Prezentace aplikace PowerPoint</vt:lpstr>
      <vt:lpstr>Elektromobilita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učebna D253_13</dc:creator>
  <cp:lastModifiedBy>učebna D253_13</cp:lastModifiedBy>
  <cp:revision>11</cp:revision>
  <dcterms:created xsi:type="dcterms:W3CDTF">2023-11-29T08:11:03Z</dcterms:created>
  <dcterms:modified xsi:type="dcterms:W3CDTF">2023-11-29T10:59:32Z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0x0101004B23538F0BFFF340A41BC7E0D5EB10B4</vt:lpwstr>
  </property>
</Properties>
</file>