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C8B2E-9FBE-48FC-9874-92CE1DBC7384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43611A2-81BB-4CB2-B40F-2180D55B9E61}">
      <dgm:prSet/>
      <dgm:spPr/>
      <dgm:t>
        <a:bodyPr/>
        <a:lstStyle/>
        <a:p>
          <a:r>
            <a:rPr lang="cs-CZ" dirty="0">
              <a:latin typeface="+mn-lt"/>
              <a:cs typeface="Aparajita" panose="020B0502040204020203" pitchFamily="18" charset="0"/>
            </a:rPr>
            <a:t>První turista ve vesmíru byla učitelka </a:t>
          </a:r>
          <a:r>
            <a:rPr lang="cs-CZ" b="1" dirty="0">
              <a:latin typeface="+mn-lt"/>
              <a:cs typeface="Aparajita" panose="020B0502040204020203" pitchFamily="18" charset="0"/>
            </a:rPr>
            <a:t>Christa </a:t>
          </a:r>
          <a:r>
            <a:rPr lang="cs-CZ" b="1" dirty="0" err="1">
              <a:latin typeface="+mn-lt"/>
              <a:cs typeface="Aparajita" panose="020B0502040204020203" pitchFamily="18" charset="0"/>
            </a:rPr>
            <a:t>McAuliffeová</a:t>
          </a:r>
          <a:r>
            <a:rPr lang="cs-CZ" dirty="0">
              <a:latin typeface="+mn-lt"/>
              <a:cs typeface="Aparajita" panose="020B0502040204020203" pitchFamily="18" charset="0"/>
            </a:rPr>
            <a:t>.</a:t>
          </a:r>
          <a:endParaRPr lang="en-US" dirty="0">
            <a:latin typeface="+mn-lt"/>
            <a:cs typeface="Aparajita" panose="020B0502040204020203" pitchFamily="18" charset="0"/>
          </a:endParaRPr>
        </a:p>
      </dgm:t>
    </dgm:pt>
    <dgm:pt modelId="{4828E76F-88F7-4FEE-BA77-AA4D49F59FE4}" type="parTrans" cxnId="{C0EBA1B0-55B9-4353-9B1B-25B5752D8E00}">
      <dgm:prSet/>
      <dgm:spPr/>
      <dgm:t>
        <a:bodyPr/>
        <a:lstStyle/>
        <a:p>
          <a:endParaRPr lang="en-US"/>
        </a:p>
      </dgm:t>
    </dgm:pt>
    <dgm:pt modelId="{973BECD4-C44B-42EB-B412-BECD359F821F}" type="sibTrans" cxnId="{C0EBA1B0-55B9-4353-9B1B-25B5752D8E00}">
      <dgm:prSet/>
      <dgm:spPr/>
      <dgm:t>
        <a:bodyPr/>
        <a:lstStyle/>
        <a:p>
          <a:endParaRPr lang="en-US"/>
        </a:p>
      </dgm:t>
    </dgm:pt>
    <dgm:pt modelId="{6C8496B9-94D9-47AE-A53D-577F63A1D0E8}">
      <dgm:prSet/>
      <dgm:spPr/>
      <dgm:t>
        <a:bodyPr/>
        <a:lstStyle/>
        <a:p>
          <a:r>
            <a:rPr lang="cs-CZ"/>
            <a:t>Cesta byla tragicky krátká.</a:t>
          </a:r>
          <a:endParaRPr lang="en-US"/>
        </a:p>
      </dgm:t>
    </dgm:pt>
    <dgm:pt modelId="{FC450057-F0A9-493C-A63C-994E12CB7D5B}" type="parTrans" cxnId="{A4A3C5E3-9415-49D0-AF0C-89A069307401}">
      <dgm:prSet/>
      <dgm:spPr/>
      <dgm:t>
        <a:bodyPr/>
        <a:lstStyle/>
        <a:p>
          <a:endParaRPr lang="en-US"/>
        </a:p>
      </dgm:t>
    </dgm:pt>
    <dgm:pt modelId="{5AEF66BB-AE6A-405B-91C0-4BE6E8162865}" type="sibTrans" cxnId="{A4A3C5E3-9415-49D0-AF0C-89A069307401}">
      <dgm:prSet/>
      <dgm:spPr/>
      <dgm:t>
        <a:bodyPr/>
        <a:lstStyle/>
        <a:p>
          <a:endParaRPr lang="en-US"/>
        </a:p>
      </dgm:t>
    </dgm:pt>
    <dgm:pt modelId="{C601A6D7-AF75-460C-A933-59E17C4AA9E5}">
      <dgm:prSet/>
      <dgm:spPr/>
      <dgm:t>
        <a:bodyPr/>
        <a:lstStyle/>
        <a:p>
          <a:r>
            <a:rPr lang="cs-CZ"/>
            <a:t>Po pouhých 73 sekundách raketoplán explodoval.</a:t>
          </a:r>
          <a:endParaRPr lang="en-US"/>
        </a:p>
      </dgm:t>
    </dgm:pt>
    <dgm:pt modelId="{C42C7063-60F5-4C1B-AA33-9B8123B6B511}" type="parTrans" cxnId="{BC59865F-81EA-4B1A-A954-9F805A918626}">
      <dgm:prSet/>
      <dgm:spPr/>
      <dgm:t>
        <a:bodyPr/>
        <a:lstStyle/>
        <a:p>
          <a:endParaRPr lang="en-US"/>
        </a:p>
      </dgm:t>
    </dgm:pt>
    <dgm:pt modelId="{05AAAC24-4E52-431A-9A28-D081FF4A5362}" type="sibTrans" cxnId="{BC59865F-81EA-4B1A-A954-9F805A918626}">
      <dgm:prSet/>
      <dgm:spPr/>
      <dgm:t>
        <a:bodyPr/>
        <a:lstStyle/>
        <a:p>
          <a:endParaRPr lang="en-US"/>
        </a:p>
      </dgm:t>
    </dgm:pt>
    <dgm:pt modelId="{FD7ABB4A-F16B-4EC1-80D4-7F6F91B924C9}">
      <dgm:prSet/>
      <dgm:spPr/>
      <dgm:t>
        <a:bodyPr/>
        <a:lstStyle/>
        <a:p>
          <a:r>
            <a:rPr lang="cs-CZ"/>
            <a:t>Celá posádka zahynula.</a:t>
          </a:r>
          <a:endParaRPr lang="en-US"/>
        </a:p>
      </dgm:t>
    </dgm:pt>
    <dgm:pt modelId="{2F9E8B5B-2D8E-4FB8-98AD-BF78EB96A6D3}" type="parTrans" cxnId="{BF24A16C-0F69-479F-86A5-B604A1657782}">
      <dgm:prSet/>
      <dgm:spPr/>
      <dgm:t>
        <a:bodyPr/>
        <a:lstStyle/>
        <a:p>
          <a:endParaRPr lang="en-US"/>
        </a:p>
      </dgm:t>
    </dgm:pt>
    <dgm:pt modelId="{0B83CD7A-FA05-48B0-A193-E8EF9B006C34}" type="sibTrans" cxnId="{BF24A16C-0F69-479F-86A5-B604A1657782}">
      <dgm:prSet/>
      <dgm:spPr/>
      <dgm:t>
        <a:bodyPr/>
        <a:lstStyle/>
        <a:p>
          <a:endParaRPr lang="en-US"/>
        </a:p>
      </dgm:t>
    </dgm:pt>
    <dgm:pt modelId="{2AA0DF1E-2A1C-4649-BE41-FE71BEC30DD6}" type="pres">
      <dgm:prSet presAssocID="{E21C8B2E-9FBE-48FC-9874-92CE1DBC7384}" presName="linear" presStyleCnt="0">
        <dgm:presLayoutVars>
          <dgm:animLvl val="lvl"/>
          <dgm:resizeHandles val="exact"/>
        </dgm:presLayoutVars>
      </dgm:prSet>
      <dgm:spPr/>
    </dgm:pt>
    <dgm:pt modelId="{F0255CEF-4271-4FED-B488-F3B9FB3EC34B}" type="pres">
      <dgm:prSet presAssocID="{343611A2-81BB-4CB2-B40F-2180D55B9E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2270EAE-5A75-405F-B716-A11EDAB85D03}" type="pres">
      <dgm:prSet presAssocID="{973BECD4-C44B-42EB-B412-BECD359F821F}" presName="spacer" presStyleCnt="0"/>
      <dgm:spPr/>
    </dgm:pt>
    <dgm:pt modelId="{2C2719E8-21CE-41C3-8C2D-C2AB05E0E50E}" type="pres">
      <dgm:prSet presAssocID="{6C8496B9-94D9-47AE-A53D-577F63A1D0E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E1C3AB-1E4F-4B88-B32A-1CEF0B1D44D6}" type="pres">
      <dgm:prSet presAssocID="{5AEF66BB-AE6A-405B-91C0-4BE6E8162865}" presName="spacer" presStyleCnt="0"/>
      <dgm:spPr/>
    </dgm:pt>
    <dgm:pt modelId="{B5E65CDB-9090-4660-89E5-3A628AB79F41}" type="pres">
      <dgm:prSet presAssocID="{C601A6D7-AF75-460C-A933-59E17C4AA9E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49B0A62-7A2F-41A6-A2E7-386DF757D620}" type="pres">
      <dgm:prSet presAssocID="{05AAAC24-4E52-431A-9A28-D081FF4A5362}" presName="spacer" presStyleCnt="0"/>
      <dgm:spPr/>
    </dgm:pt>
    <dgm:pt modelId="{2D036DEF-85C5-4701-85CD-152D7F61E392}" type="pres">
      <dgm:prSet presAssocID="{FD7ABB4A-F16B-4EC1-80D4-7F6F91B924C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AA13B19-C9D1-4589-8969-6BF29140FF0E}" type="presOf" srcId="{FD7ABB4A-F16B-4EC1-80D4-7F6F91B924C9}" destId="{2D036DEF-85C5-4701-85CD-152D7F61E392}" srcOrd="0" destOrd="0" presId="urn:microsoft.com/office/officeart/2005/8/layout/vList2"/>
    <dgm:cxn modelId="{805F921E-B683-4527-8420-90ADCAB77756}" type="presOf" srcId="{343611A2-81BB-4CB2-B40F-2180D55B9E61}" destId="{F0255CEF-4271-4FED-B488-F3B9FB3EC34B}" srcOrd="0" destOrd="0" presId="urn:microsoft.com/office/officeart/2005/8/layout/vList2"/>
    <dgm:cxn modelId="{BC59865F-81EA-4B1A-A954-9F805A918626}" srcId="{E21C8B2E-9FBE-48FC-9874-92CE1DBC7384}" destId="{C601A6D7-AF75-460C-A933-59E17C4AA9E5}" srcOrd="2" destOrd="0" parTransId="{C42C7063-60F5-4C1B-AA33-9B8123B6B511}" sibTransId="{05AAAC24-4E52-431A-9A28-D081FF4A5362}"/>
    <dgm:cxn modelId="{824D304A-D364-402C-94A5-AFD778303D29}" type="presOf" srcId="{6C8496B9-94D9-47AE-A53D-577F63A1D0E8}" destId="{2C2719E8-21CE-41C3-8C2D-C2AB05E0E50E}" srcOrd="0" destOrd="0" presId="urn:microsoft.com/office/officeart/2005/8/layout/vList2"/>
    <dgm:cxn modelId="{BF24A16C-0F69-479F-86A5-B604A1657782}" srcId="{E21C8B2E-9FBE-48FC-9874-92CE1DBC7384}" destId="{FD7ABB4A-F16B-4EC1-80D4-7F6F91B924C9}" srcOrd="3" destOrd="0" parTransId="{2F9E8B5B-2D8E-4FB8-98AD-BF78EB96A6D3}" sibTransId="{0B83CD7A-FA05-48B0-A193-E8EF9B006C34}"/>
    <dgm:cxn modelId="{C0EBA1B0-55B9-4353-9B1B-25B5752D8E00}" srcId="{E21C8B2E-9FBE-48FC-9874-92CE1DBC7384}" destId="{343611A2-81BB-4CB2-B40F-2180D55B9E61}" srcOrd="0" destOrd="0" parTransId="{4828E76F-88F7-4FEE-BA77-AA4D49F59FE4}" sibTransId="{973BECD4-C44B-42EB-B412-BECD359F821F}"/>
    <dgm:cxn modelId="{872BB7BF-2A0B-4BFB-AAA0-15A98FF1E6F8}" type="presOf" srcId="{E21C8B2E-9FBE-48FC-9874-92CE1DBC7384}" destId="{2AA0DF1E-2A1C-4649-BE41-FE71BEC30DD6}" srcOrd="0" destOrd="0" presId="urn:microsoft.com/office/officeart/2005/8/layout/vList2"/>
    <dgm:cxn modelId="{A4A3C5E3-9415-49D0-AF0C-89A069307401}" srcId="{E21C8B2E-9FBE-48FC-9874-92CE1DBC7384}" destId="{6C8496B9-94D9-47AE-A53D-577F63A1D0E8}" srcOrd="1" destOrd="0" parTransId="{FC450057-F0A9-493C-A63C-994E12CB7D5B}" sibTransId="{5AEF66BB-AE6A-405B-91C0-4BE6E8162865}"/>
    <dgm:cxn modelId="{B94485EE-B3AD-4D11-BA4F-789BFCAF4422}" type="presOf" srcId="{C601A6D7-AF75-460C-A933-59E17C4AA9E5}" destId="{B5E65CDB-9090-4660-89E5-3A628AB79F41}" srcOrd="0" destOrd="0" presId="urn:microsoft.com/office/officeart/2005/8/layout/vList2"/>
    <dgm:cxn modelId="{49868071-6E57-4BB9-9EB1-7735C85BBFA6}" type="presParOf" srcId="{2AA0DF1E-2A1C-4649-BE41-FE71BEC30DD6}" destId="{F0255CEF-4271-4FED-B488-F3B9FB3EC34B}" srcOrd="0" destOrd="0" presId="urn:microsoft.com/office/officeart/2005/8/layout/vList2"/>
    <dgm:cxn modelId="{A931616D-1505-493B-B8C5-DC3C9061C831}" type="presParOf" srcId="{2AA0DF1E-2A1C-4649-BE41-FE71BEC30DD6}" destId="{A2270EAE-5A75-405F-B716-A11EDAB85D03}" srcOrd="1" destOrd="0" presId="urn:microsoft.com/office/officeart/2005/8/layout/vList2"/>
    <dgm:cxn modelId="{E726E92E-B625-4A6C-8C8F-F65923EC6E2D}" type="presParOf" srcId="{2AA0DF1E-2A1C-4649-BE41-FE71BEC30DD6}" destId="{2C2719E8-21CE-41C3-8C2D-C2AB05E0E50E}" srcOrd="2" destOrd="0" presId="urn:microsoft.com/office/officeart/2005/8/layout/vList2"/>
    <dgm:cxn modelId="{9E317EE3-7AB1-455E-AC81-D8D0B4A29128}" type="presParOf" srcId="{2AA0DF1E-2A1C-4649-BE41-FE71BEC30DD6}" destId="{29E1C3AB-1E4F-4B88-B32A-1CEF0B1D44D6}" srcOrd="3" destOrd="0" presId="urn:microsoft.com/office/officeart/2005/8/layout/vList2"/>
    <dgm:cxn modelId="{0BFD906A-EF33-4AD1-A08F-49401F96AB9B}" type="presParOf" srcId="{2AA0DF1E-2A1C-4649-BE41-FE71BEC30DD6}" destId="{B5E65CDB-9090-4660-89E5-3A628AB79F41}" srcOrd="4" destOrd="0" presId="urn:microsoft.com/office/officeart/2005/8/layout/vList2"/>
    <dgm:cxn modelId="{D24E5B8A-C8D5-420B-A2FD-2BA3833CCF15}" type="presParOf" srcId="{2AA0DF1E-2A1C-4649-BE41-FE71BEC30DD6}" destId="{C49B0A62-7A2F-41A6-A2E7-386DF757D620}" srcOrd="5" destOrd="0" presId="urn:microsoft.com/office/officeart/2005/8/layout/vList2"/>
    <dgm:cxn modelId="{8A12EDF6-34BA-401F-ADDF-BCCDF508318D}" type="presParOf" srcId="{2AA0DF1E-2A1C-4649-BE41-FE71BEC30DD6}" destId="{2D036DEF-85C5-4701-85CD-152D7F61E3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EBBB9-6F8F-47AC-9714-EF8A131116FB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2DB187-C8CC-4616-B028-A0487F4BD47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Létání do vesmíru bude běžnou zábavou.</a:t>
          </a:r>
          <a:endParaRPr lang="en-US"/>
        </a:p>
      </dgm:t>
    </dgm:pt>
    <dgm:pt modelId="{5AAF77E7-82D4-4E76-B709-7AC050CB7FDC}" type="parTrans" cxnId="{DBED49F1-0920-4B0F-8E3F-B94418C36124}">
      <dgm:prSet/>
      <dgm:spPr/>
      <dgm:t>
        <a:bodyPr/>
        <a:lstStyle/>
        <a:p>
          <a:endParaRPr lang="en-US"/>
        </a:p>
      </dgm:t>
    </dgm:pt>
    <dgm:pt modelId="{0530223A-EB17-4D40-BDAC-9C97CBC59386}" type="sibTrans" cxnId="{DBED49F1-0920-4B0F-8E3F-B94418C36124}">
      <dgm:prSet/>
      <dgm:spPr/>
      <dgm:t>
        <a:bodyPr/>
        <a:lstStyle/>
        <a:p>
          <a:endParaRPr lang="en-US"/>
        </a:p>
      </dgm:t>
    </dgm:pt>
    <dgm:pt modelId="{E55148DF-44BB-4E1E-BDA7-3A0F98AE474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Bude více příležitostí se podívat do vesmíru.</a:t>
          </a:r>
          <a:endParaRPr lang="en-US"/>
        </a:p>
      </dgm:t>
    </dgm:pt>
    <dgm:pt modelId="{C1378376-3037-47BC-90A2-380FB7098F80}" type="parTrans" cxnId="{2F337052-B663-4514-8C81-427F404BF2D6}">
      <dgm:prSet/>
      <dgm:spPr/>
      <dgm:t>
        <a:bodyPr/>
        <a:lstStyle/>
        <a:p>
          <a:endParaRPr lang="en-US"/>
        </a:p>
      </dgm:t>
    </dgm:pt>
    <dgm:pt modelId="{A4B8EC61-221C-43BB-9802-E7AFE30FB8D6}" type="sibTrans" cxnId="{2F337052-B663-4514-8C81-427F404BF2D6}">
      <dgm:prSet/>
      <dgm:spPr/>
      <dgm:t>
        <a:bodyPr/>
        <a:lstStyle/>
        <a:p>
          <a:endParaRPr lang="en-US"/>
        </a:p>
      </dgm:t>
    </dgm:pt>
    <dgm:pt modelId="{5207F74E-EF07-4AB1-A2FD-1501068149C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Dovolené budou ve vesmíru, ne u moře.</a:t>
          </a:r>
          <a:endParaRPr lang="en-US"/>
        </a:p>
      </dgm:t>
    </dgm:pt>
    <dgm:pt modelId="{61EBC345-CA31-4F22-B827-8E81989E2273}" type="parTrans" cxnId="{BAD63CA5-D0EC-4AF3-BBDA-3DD19B245AD5}">
      <dgm:prSet/>
      <dgm:spPr/>
      <dgm:t>
        <a:bodyPr/>
        <a:lstStyle/>
        <a:p>
          <a:endParaRPr lang="en-US"/>
        </a:p>
      </dgm:t>
    </dgm:pt>
    <dgm:pt modelId="{265BB200-B268-42EA-9BA3-5C02E134054A}" type="sibTrans" cxnId="{BAD63CA5-D0EC-4AF3-BBDA-3DD19B245AD5}">
      <dgm:prSet/>
      <dgm:spPr/>
      <dgm:t>
        <a:bodyPr/>
        <a:lstStyle/>
        <a:p>
          <a:endParaRPr lang="en-US"/>
        </a:p>
      </dgm:t>
    </dgm:pt>
    <dgm:pt modelId="{95EDD79B-62BD-458C-8354-008A23B999D9}" type="pres">
      <dgm:prSet presAssocID="{F32EBBB9-6F8F-47AC-9714-EF8A131116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5C34EA-B342-44DB-AA78-721B612EBBDC}" type="pres">
      <dgm:prSet presAssocID="{B02DB187-C8CC-4616-B028-A0487F4BD47C}" presName="hierRoot1" presStyleCnt="0"/>
      <dgm:spPr/>
    </dgm:pt>
    <dgm:pt modelId="{399A708D-7653-493C-B5A7-D8662B65CB88}" type="pres">
      <dgm:prSet presAssocID="{B02DB187-C8CC-4616-B028-A0487F4BD47C}" presName="composite" presStyleCnt="0"/>
      <dgm:spPr/>
    </dgm:pt>
    <dgm:pt modelId="{B03AE69E-A538-4D21-9C77-82CD2596D32E}" type="pres">
      <dgm:prSet presAssocID="{B02DB187-C8CC-4616-B028-A0487F4BD47C}" presName="background" presStyleLbl="node0" presStyleIdx="0" presStyleCnt="3"/>
      <dgm:spPr/>
    </dgm:pt>
    <dgm:pt modelId="{A8E5EF0D-3051-479E-8AA0-C43412D34331}" type="pres">
      <dgm:prSet presAssocID="{B02DB187-C8CC-4616-B028-A0487F4BD47C}" presName="text" presStyleLbl="fgAcc0" presStyleIdx="0" presStyleCnt="3">
        <dgm:presLayoutVars>
          <dgm:chPref val="3"/>
        </dgm:presLayoutVars>
      </dgm:prSet>
      <dgm:spPr/>
    </dgm:pt>
    <dgm:pt modelId="{71246E81-3B7F-4A89-8260-3A48E6ADE81C}" type="pres">
      <dgm:prSet presAssocID="{B02DB187-C8CC-4616-B028-A0487F4BD47C}" presName="hierChild2" presStyleCnt="0"/>
      <dgm:spPr/>
    </dgm:pt>
    <dgm:pt modelId="{D9AE9D7D-018A-40BE-BED4-A9E59F5E1F25}" type="pres">
      <dgm:prSet presAssocID="{E55148DF-44BB-4E1E-BDA7-3A0F98AE4749}" presName="hierRoot1" presStyleCnt="0"/>
      <dgm:spPr/>
    </dgm:pt>
    <dgm:pt modelId="{4506596D-D8D6-4FCD-8192-106AC95DDC55}" type="pres">
      <dgm:prSet presAssocID="{E55148DF-44BB-4E1E-BDA7-3A0F98AE4749}" presName="composite" presStyleCnt="0"/>
      <dgm:spPr/>
    </dgm:pt>
    <dgm:pt modelId="{42DFD3BE-15CD-4D12-863D-D356881299B2}" type="pres">
      <dgm:prSet presAssocID="{E55148DF-44BB-4E1E-BDA7-3A0F98AE4749}" presName="background" presStyleLbl="node0" presStyleIdx="1" presStyleCnt="3"/>
      <dgm:spPr/>
    </dgm:pt>
    <dgm:pt modelId="{DA19A165-78EA-4312-BBDE-8D20801AFF76}" type="pres">
      <dgm:prSet presAssocID="{E55148DF-44BB-4E1E-BDA7-3A0F98AE4749}" presName="text" presStyleLbl="fgAcc0" presStyleIdx="1" presStyleCnt="3">
        <dgm:presLayoutVars>
          <dgm:chPref val="3"/>
        </dgm:presLayoutVars>
      </dgm:prSet>
      <dgm:spPr/>
    </dgm:pt>
    <dgm:pt modelId="{3F81E744-BD4D-4703-A85E-DAD9DEE482DA}" type="pres">
      <dgm:prSet presAssocID="{E55148DF-44BB-4E1E-BDA7-3A0F98AE4749}" presName="hierChild2" presStyleCnt="0"/>
      <dgm:spPr/>
    </dgm:pt>
    <dgm:pt modelId="{697FABFE-28ED-4102-BA47-E5686D8F9A1B}" type="pres">
      <dgm:prSet presAssocID="{5207F74E-EF07-4AB1-A2FD-1501068149C6}" presName="hierRoot1" presStyleCnt="0"/>
      <dgm:spPr/>
    </dgm:pt>
    <dgm:pt modelId="{23D0D2F1-81D2-49A3-B5E4-804405942695}" type="pres">
      <dgm:prSet presAssocID="{5207F74E-EF07-4AB1-A2FD-1501068149C6}" presName="composite" presStyleCnt="0"/>
      <dgm:spPr/>
    </dgm:pt>
    <dgm:pt modelId="{81BF5F99-12A8-4BC0-854E-3C6AD6715CA8}" type="pres">
      <dgm:prSet presAssocID="{5207F74E-EF07-4AB1-A2FD-1501068149C6}" presName="background" presStyleLbl="node0" presStyleIdx="2" presStyleCnt="3"/>
      <dgm:spPr/>
    </dgm:pt>
    <dgm:pt modelId="{AE7BB92D-CEB8-411C-A6CB-6915200463F1}" type="pres">
      <dgm:prSet presAssocID="{5207F74E-EF07-4AB1-A2FD-1501068149C6}" presName="text" presStyleLbl="fgAcc0" presStyleIdx="2" presStyleCnt="3">
        <dgm:presLayoutVars>
          <dgm:chPref val="3"/>
        </dgm:presLayoutVars>
      </dgm:prSet>
      <dgm:spPr/>
    </dgm:pt>
    <dgm:pt modelId="{C6D5D497-E23D-4441-9123-B179A2D69500}" type="pres">
      <dgm:prSet presAssocID="{5207F74E-EF07-4AB1-A2FD-1501068149C6}" presName="hierChild2" presStyleCnt="0"/>
      <dgm:spPr/>
    </dgm:pt>
  </dgm:ptLst>
  <dgm:cxnLst>
    <dgm:cxn modelId="{A1F76331-9468-446E-9D87-C9A97A10B95E}" type="presOf" srcId="{5207F74E-EF07-4AB1-A2FD-1501068149C6}" destId="{AE7BB92D-CEB8-411C-A6CB-6915200463F1}" srcOrd="0" destOrd="0" presId="urn:microsoft.com/office/officeart/2005/8/layout/hierarchy1"/>
    <dgm:cxn modelId="{2F337052-B663-4514-8C81-427F404BF2D6}" srcId="{F32EBBB9-6F8F-47AC-9714-EF8A131116FB}" destId="{E55148DF-44BB-4E1E-BDA7-3A0F98AE4749}" srcOrd="1" destOrd="0" parTransId="{C1378376-3037-47BC-90A2-380FB7098F80}" sibTransId="{A4B8EC61-221C-43BB-9802-E7AFE30FB8D6}"/>
    <dgm:cxn modelId="{2B3EE07A-6EB5-4D53-ACAC-F07B7B2E3E64}" type="presOf" srcId="{B02DB187-C8CC-4616-B028-A0487F4BD47C}" destId="{A8E5EF0D-3051-479E-8AA0-C43412D34331}" srcOrd="0" destOrd="0" presId="urn:microsoft.com/office/officeart/2005/8/layout/hierarchy1"/>
    <dgm:cxn modelId="{4724557B-2C55-4313-91E0-3A76F5E0B753}" type="presOf" srcId="{E55148DF-44BB-4E1E-BDA7-3A0F98AE4749}" destId="{DA19A165-78EA-4312-BBDE-8D20801AFF76}" srcOrd="0" destOrd="0" presId="urn:microsoft.com/office/officeart/2005/8/layout/hierarchy1"/>
    <dgm:cxn modelId="{BAD63CA5-D0EC-4AF3-BBDA-3DD19B245AD5}" srcId="{F32EBBB9-6F8F-47AC-9714-EF8A131116FB}" destId="{5207F74E-EF07-4AB1-A2FD-1501068149C6}" srcOrd="2" destOrd="0" parTransId="{61EBC345-CA31-4F22-B827-8E81989E2273}" sibTransId="{265BB200-B268-42EA-9BA3-5C02E134054A}"/>
    <dgm:cxn modelId="{F1F614B9-8882-47E4-89E1-011672E5C348}" type="presOf" srcId="{F32EBBB9-6F8F-47AC-9714-EF8A131116FB}" destId="{95EDD79B-62BD-458C-8354-008A23B999D9}" srcOrd="0" destOrd="0" presId="urn:microsoft.com/office/officeart/2005/8/layout/hierarchy1"/>
    <dgm:cxn modelId="{DBED49F1-0920-4B0F-8E3F-B94418C36124}" srcId="{F32EBBB9-6F8F-47AC-9714-EF8A131116FB}" destId="{B02DB187-C8CC-4616-B028-A0487F4BD47C}" srcOrd="0" destOrd="0" parTransId="{5AAF77E7-82D4-4E76-B709-7AC050CB7FDC}" sibTransId="{0530223A-EB17-4D40-BDAC-9C97CBC59386}"/>
    <dgm:cxn modelId="{0854D576-272C-41C0-9A56-47637677B05D}" type="presParOf" srcId="{95EDD79B-62BD-458C-8354-008A23B999D9}" destId="{F05C34EA-B342-44DB-AA78-721B612EBBDC}" srcOrd="0" destOrd="0" presId="urn:microsoft.com/office/officeart/2005/8/layout/hierarchy1"/>
    <dgm:cxn modelId="{E39C48E1-38E4-43F0-B618-51FCA5E47744}" type="presParOf" srcId="{F05C34EA-B342-44DB-AA78-721B612EBBDC}" destId="{399A708D-7653-493C-B5A7-D8662B65CB88}" srcOrd="0" destOrd="0" presId="urn:microsoft.com/office/officeart/2005/8/layout/hierarchy1"/>
    <dgm:cxn modelId="{20BAB3E3-820D-4A80-9661-4D7F1AFE481F}" type="presParOf" srcId="{399A708D-7653-493C-B5A7-D8662B65CB88}" destId="{B03AE69E-A538-4D21-9C77-82CD2596D32E}" srcOrd="0" destOrd="0" presId="urn:microsoft.com/office/officeart/2005/8/layout/hierarchy1"/>
    <dgm:cxn modelId="{36BEC3C0-BA94-4147-AE02-7E148D988FD2}" type="presParOf" srcId="{399A708D-7653-493C-B5A7-D8662B65CB88}" destId="{A8E5EF0D-3051-479E-8AA0-C43412D34331}" srcOrd="1" destOrd="0" presId="urn:microsoft.com/office/officeart/2005/8/layout/hierarchy1"/>
    <dgm:cxn modelId="{CC6C1365-D241-43C7-90A4-38CD03679FCA}" type="presParOf" srcId="{F05C34EA-B342-44DB-AA78-721B612EBBDC}" destId="{71246E81-3B7F-4A89-8260-3A48E6ADE81C}" srcOrd="1" destOrd="0" presId="urn:microsoft.com/office/officeart/2005/8/layout/hierarchy1"/>
    <dgm:cxn modelId="{093ED7F0-B2B4-4BAD-B230-25F6D81BAEBC}" type="presParOf" srcId="{95EDD79B-62BD-458C-8354-008A23B999D9}" destId="{D9AE9D7D-018A-40BE-BED4-A9E59F5E1F25}" srcOrd="1" destOrd="0" presId="urn:microsoft.com/office/officeart/2005/8/layout/hierarchy1"/>
    <dgm:cxn modelId="{59702DC0-2753-4588-8B02-3CFC7F7D7BB4}" type="presParOf" srcId="{D9AE9D7D-018A-40BE-BED4-A9E59F5E1F25}" destId="{4506596D-D8D6-4FCD-8192-106AC95DDC55}" srcOrd="0" destOrd="0" presId="urn:microsoft.com/office/officeart/2005/8/layout/hierarchy1"/>
    <dgm:cxn modelId="{53677D71-FAFB-4E37-8D49-B3704A49E664}" type="presParOf" srcId="{4506596D-D8D6-4FCD-8192-106AC95DDC55}" destId="{42DFD3BE-15CD-4D12-863D-D356881299B2}" srcOrd="0" destOrd="0" presId="urn:microsoft.com/office/officeart/2005/8/layout/hierarchy1"/>
    <dgm:cxn modelId="{DE7D4BC5-123F-4AD0-AFE2-5A8C413240A0}" type="presParOf" srcId="{4506596D-D8D6-4FCD-8192-106AC95DDC55}" destId="{DA19A165-78EA-4312-BBDE-8D20801AFF76}" srcOrd="1" destOrd="0" presId="urn:microsoft.com/office/officeart/2005/8/layout/hierarchy1"/>
    <dgm:cxn modelId="{15927A7D-702D-4863-803A-C0CA1854E51F}" type="presParOf" srcId="{D9AE9D7D-018A-40BE-BED4-A9E59F5E1F25}" destId="{3F81E744-BD4D-4703-A85E-DAD9DEE482DA}" srcOrd="1" destOrd="0" presId="urn:microsoft.com/office/officeart/2005/8/layout/hierarchy1"/>
    <dgm:cxn modelId="{87145CA1-A58C-4213-A363-B25C0F26D893}" type="presParOf" srcId="{95EDD79B-62BD-458C-8354-008A23B999D9}" destId="{697FABFE-28ED-4102-BA47-E5686D8F9A1B}" srcOrd="2" destOrd="0" presId="urn:microsoft.com/office/officeart/2005/8/layout/hierarchy1"/>
    <dgm:cxn modelId="{F436925F-8067-4476-9CC9-2B3A0BFBBF20}" type="presParOf" srcId="{697FABFE-28ED-4102-BA47-E5686D8F9A1B}" destId="{23D0D2F1-81D2-49A3-B5E4-804405942695}" srcOrd="0" destOrd="0" presId="urn:microsoft.com/office/officeart/2005/8/layout/hierarchy1"/>
    <dgm:cxn modelId="{40E753A0-ECE6-4535-882E-80C38E8AB216}" type="presParOf" srcId="{23D0D2F1-81D2-49A3-B5E4-804405942695}" destId="{81BF5F99-12A8-4BC0-854E-3C6AD6715CA8}" srcOrd="0" destOrd="0" presId="urn:microsoft.com/office/officeart/2005/8/layout/hierarchy1"/>
    <dgm:cxn modelId="{119E22C9-4D87-4BEA-8BCD-DDA1930BA1B0}" type="presParOf" srcId="{23D0D2F1-81D2-49A3-B5E4-804405942695}" destId="{AE7BB92D-CEB8-411C-A6CB-6915200463F1}" srcOrd="1" destOrd="0" presId="urn:microsoft.com/office/officeart/2005/8/layout/hierarchy1"/>
    <dgm:cxn modelId="{6E7E3EA4-5EAA-415C-B4ED-27C3EBD7C146}" type="presParOf" srcId="{697FABFE-28ED-4102-BA47-E5686D8F9A1B}" destId="{C6D5D497-E23D-4441-9123-B179A2D695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55CEF-4271-4FED-B488-F3B9FB3EC34B}">
      <dsp:nvSpPr>
        <dsp:cNvPr id="0" name=""/>
        <dsp:cNvSpPr/>
      </dsp:nvSpPr>
      <dsp:spPr>
        <a:xfrm>
          <a:off x="0" y="411116"/>
          <a:ext cx="3677491" cy="737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  <a:cs typeface="Aparajita" panose="020B0502040204020203" pitchFamily="18" charset="0"/>
            </a:rPr>
            <a:t>První turista ve vesmíru byla učitelka </a:t>
          </a:r>
          <a:r>
            <a:rPr lang="cs-CZ" sz="1800" b="1" kern="1200" dirty="0">
              <a:latin typeface="+mn-lt"/>
              <a:cs typeface="Aparajita" panose="020B0502040204020203" pitchFamily="18" charset="0"/>
            </a:rPr>
            <a:t>Christa </a:t>
          </a:r>
          <a:r>
            <a:rPr lang="cs-CZ" sz="1800" b="1" kern="1200" dirty="0" err="1">
              <a:latin typeface="+mn-lt"/>
              <a:cs typeface="Aparajita" panose="020B0502040204020203" pitchFamily="18" charset="0"/>
            </a:rPr>
            <a:t>McAuliffeová</a:t>
          </a:r>
          <a:r>
            <a:rPr lang="cs-CZ" sz="1800" kern="1200" dirty="0">
              <a:latin typeface="+mn-lt"/>
              <a:cs typeface="Aparajita" panose="020B0502040204020203" pitchFamily="18" charset="0"/>
            </a:rPr>
            <a:t>.</a:t>
          </a:r>
          <a:endParaRPr lang="en-US" sz="1800" kern="1200" dirty="0">
            <a:latin typeface="+mn-lt"/>
            <a:cs typeface="Aparajita" panose="020B0502040204020203" pitchFamily="18" charset="0"/>
          </a:endParaRPr>
        </a:p>
      </dsp:txBody>
      <dsp:txXfrm>
        <a:off x="35982" y="447098"/>
        <a:ext cx="3605527" cy="665136"/>
      </dsp:txXfrm>
    </dsp:sp>
    <dsp:sp modelId="{2C2719E8-21CE-41C3-8C2D-C2AB05E0E50E}">
      <dsp:nvSpPr>
        <dsp:cNvPr id="0" name=""/>
        <dsp:cNvSpPr/>
      </dsp:nvSpPr>
      <dsp:spPr>
        <a:xfrm>
          <a:off x="0" y="1200056"/>
          <a:ext cx="3677491" cy="7371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Cesta byla tragicky krátká.</a:t>
          </a:r>
          <a:endParaRPr lang="en-US" sz="1800" kern="1200"/>
        </a:p>
      </dsp:txBody>
      <dsp:txXfrm>
        <a:off x="35982" y="1236038"/>
        <a:ext cx="3605527" cy="665136"/>
      </dsp:txXfrm>
    </dsp:sp>
    <dsp:sp modelId="{B5E65CDB-9090-4660-89E5-3A628AB79F41}">
      <dsp:nvSpPr>
        <dsp:cNvPr id="0" name=""/>
        <dsp:cNvSpPr/>
      </dsp:nvSpPr>
      <dsp:spPr>
        <a:xfrm>
          <a:off x="0" y="1988996"/>
          <a:ext cx="3677491" cy="7371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Po pouhých 73 sekundách raketoplán explodoval.</a:t>
          </a:r>
          <a:endParaRPr lang="en-US" sz="1800" kern="1200"/>
        </a:p>
      </dsp:txBody>
      <dsp:txXfrm>
        <a:off x="35982" y="2024978"/>
        <a:ext cx="3605527" cy="665136"/>
      </dsp:txXfrm>
    </dsp:sp>
    <dsp:sp modelId="{2D036DEF-85C5-4701-85CD-152D7F61E392}">
      <dsp:nvSpPr>
        <dsp:cNvPr id="0" name=""/>
        <dsp:cNvSpPr/>
      </dsp:nvSpPr>
      <dsp:spPr>
        <a:xfrm>
          <a:off x="0" y="2777936"/>
          <a:ext cx="3677491" cy="737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Celá posádka zahynula.</a:t>
          </a:r>
          <a:endParaRPr lang="en-US" sz="1800" kern="1200"/>
        </a:p>
      </dsp:txBody>
      <dsp:txXfrm>
        <a:off x="35982" y="2813918"/>
        <a:ext cx="3605527" cy="665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AE69E-A538-4D21-9C77-82CD2596D32E}">
      <dsp:nvSpPr>
        <dsp:cNvPr id="0" name=""/>
        <dsp:cNvSpPr/>
      </dsp:nvSpPr>
      <dsp:spPr>
        <a:xfrm>
          <a:off x="0" y="1296492"/>
          <a:ext cx="1800224" cy="1143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E5EF0D-3051-479E-8AA0-C43412D34331}">
      <dsp:nvSpPr>
        <dsp:cNvPr id="0" name=""/>
        <dsp:cNvSpPr/>
      </dsp:nvSpPr>
      <dsp:spPr>
        <a:xfrm>
          <a:off x="200024" y="1486516"/>
          <a:ext cx="1800224" cy="11431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Létání do vesmíru bude běžnou zábavou.</a:t>
          </a:r>
          <a:endParaRPr lang="en-US" sz="1500" kern="1200"/>
        </a:p>
      </dsp:txBody>
      <dsp:txXfrm>
        <a:off x="233505" y="1519997"/>
        <a:ext cx="1733262" cy="1076180"/>
      </dsp:txXfrm>
    </dsp:sp>
    <dsp:sp modelId="{42DFD3BE-15CD-4D12-863D-D356881299B2}">
      <dsp:nvSpPr>
        <dsp:cNvPr id="0" name=""/>
        <dsp:cNvSpPr/>
      </dsp:nvSpPr>
      <dsp:spPr>
        <a:xfrm>
          <a:off x="2200274" y="1296492"/>
          <a:ext cx="1800224" cy="1143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19A165-78EA-4312-BBDE-8D20801AFF76}">
      <dsp:nvSpPr>
        <dsp:cNvPr id="0" name=""/>
        <dsp:cNvSpPr/>
      </dsp:nvSpPr>
      <dsp:spPr>
        <a:xfrm>
          <a:off x="2400299" y="1486516"/>
          <a:ext cx="1800224" cy="11431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Bude více příležitostí se podívat do vesmíru.</a:t>
          </a:r>
          <a:endParaRPr lang="en-US" sz="1500" kern="1200"/>
        </a:p>
      </dsp:txBody>
      <dsp:txXfrm>
        <a:off x="2433780" y="1519997"/>
        <a:ext cx="1733262" cy="1076180"/>
      </dsp:txXfrm>
    </dsp:sp>
    <dsp:sp modelId="{81BF5F99-12A8-4BC0-854E-3C6AD6715CA8}">
      <dsp:nvSpPr>
        <dsp:cNvPr id="0" name=""/>
        <dsp:cNvSpPr/>
      </dsp:nvSpPr>
      <dsp:spPr>
        <a:xfrm>
          <a:off x="4400548" y="1296492"/>
          <a:ext cx="1800224" cy="1143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7BB92D-CEB8-411C-A6CB-6915200463F1}">
      <dsp:nvSpPr>
        <dsp:cNvPr id="0" name=""/>
        <dsp:cNvSpPr/>
      </dsp:nvSpPr>
      <dsp:spPr>
        <a:xfrm>
          <a:off x="4600573" y="1486516"/>
          <a:ext cx="1800224" cy="11431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Dovolené budou ve vesmíru, ne u moře.</a:t>
          </a:r>
          <a:endParaRPr lang="en-US" sz="1500" kern="1200"/>
        </a:p>
      </dsp:txBody>
      <dsp:txXfrm>
        <a:off x="4634054" y="1519997"/>
        <a:ext cx="1733262" cy="1076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2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6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9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0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4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8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7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7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ven-1" TargetMode="External"/><Relationship Id="rId3" Type="http://schemas.openxmlformats.org/officeDocument/2006/relationships/hyperlink" Target="https://en.wikipedia.org/wiki/Christa_McAuliffe" TargetMode="External"/><Relationship Id="rId7" Type="http://schemas.openxmlformats.org/officeDocument/2006/relationships/hyperlink" Target="https://en.wikipedia.org/wiki/Orbital_Reef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xiom_Orbital_Segment" TargetMode="External"/><Relationship Id="rId5" Type="http://schemas.openxmlformats.org/officeDocument/2006/relationships/hyperlink" Target="https://www.axiomspace.com/" TargetMode="External"/><Relationship Id="rId10" Type="http://schemas.openxmlformats.org/officeDocument/2006/relationships/hyperlink" Target="https://www.flickr.com/photos/nasacommons/albums/72157644439092941/with/14052996376" TargetMode="External"/><Relationship Id="rId4" Type="http://schemas.openxmlformats.org/officeDocument/2006/relationships/hyperlink" Target="https://www.spacex.com/" TargetMode="External"/><Relationship Id="rId9" Type="http://schemas.openxmlformats.org/officeDocument/2006/relationships/hyperlink" Target="https://www.flickr.com/photos/europeanspaceagenc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2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voda, Kontinentální šelf, příroda, ostrůvek&#10;&#10;Popis byl vytvořen automaticky">
            <a:extLst>
              <a:ext uri="{FF2B5EF4-FFF2-40B4-BE49-F238E27FC236}">
                <a16:creationId xmlns:a16="http://schemas.microsoft.com/office/drawing/2014/main" id="{3F821BAD-1F23-0CBF-3274-01811D4BB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9858"/>
          <a:stretch/>
        </p:blipFill>
        <p:spPr>
          <a:xfrm>
            <a:off x="20" y="-3"/>
            <a:ext cx="4067727" cy="6858000"/>
          </a:xfrm>
          <a:prstGeom prst="rect">
            <a:avLst/>
          </a:prstGeom>
        </p:spPr>
      </p:pic>
      <p:pic>
        <p:nvPicPr>
          <p:cNvPr id="7" name="Obrázek 6" descr="Obsah obrázku Vesmír, astronomie, prostor, mlhovina&#10;&#10;Popis byl vytvořen automaticky">
            <a:extLst>
              <a:ext uri="{FF2B5EF4-FFF2-40B4-BE49-F238E27FC236}">
                <a16:creationId xmlns:a16="http://schemas.microsoft.com/office/drawing/2014/main" id="{AE772F06-EC0A-FB7F-17E9-468FD7896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r="19215"/>
          <a:stretch/>
        </p:blipFill>
        <p:spPr>
          <a:xfrm>
            <a:off x="4059935" y="10"/>
            <a:ext cx="4059935" cy="6857989"/>
          </a:xfrm>
          <a:prstGeom prst="rect">
            <a:avLst/>
          </a:prstGeom>
        </p:spPr>
      </p:pic>
      <p:pic>
        <p:nvPicPr>
          <p:cNvPr id="13" name="Obrázek 12" descr="Obsah obrázku Vesmír, mlhovina, prostor, galaxie&#10;&#10;Popis byl vytvořen automaticky">
            <a:extLst>
              <a:ext uri="{FF2B5EF4-FFF2-40B4-BE49-F238E27FC236}">
                <a16:creationId xmlns:a16="http://schemas.microsoft.com/office/drawing/2014/main" id="{5DDC10CF-8028-7061-E017-D71935300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r="31726"/>
          <a:stretch/>
        </p:blipFill>
        <p:spPr>
          <a:xfrm>
            <a:off x="8119867" y="-4"/>
            <a:ext cx="4072130" cy="6858000"/>
          </a:xfrm>
          <a:prstGeom prst="rect">
            <a:avLst/>
          </a:prstGeom>
        </p:spPr>
      </p:pic>
      <p:sp>
        <p:nvSpPr>
          <p:cNvPr id="61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3751" y="4102096"/>
            <a:ext cx="9418249" cy="275590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3C5C23-D218-6631-D027-B20E97E78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616" y="4642192"/>
            <a:ext cx="8393008" cy="1015663"/>
          </a:xfrm>
        </p:spPr>
        <p:txBody>
          <a:bodyPr anchor="b">
            <a:normAutofit/>
          </a:bodyPr>
          <a:lstStyle/>
          <a:p>
            <a:r>
              <a:rPr lang="cs-CZ" sz="5400"/>
              <a:t>Vesmírná turistika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E93BAF-E696-3AE0-42DF-A3F680D5D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616" y="5625445"/>
            <a:ext cx="8395223" cy="4616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/>
              <a:t>Tereza Dundová</a:t>
            </a:r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4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231172-C26E-F483-1073-212458B7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4591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Děkuji za pozornost.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B3366B-4EF3-CEAB-3260-3D7A25C5D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5751576" y="2160589"/>
            <a:ext cx="5322823" cy="19949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05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sah obrázku venku, sníh, území, zima&#10;&#10;Popis byl vytvořen automaticky">
            <a:extLst>
              <a:ext uri="{FF2B5EF4-FFF2-40B4-BE49-F238E27FC236}">
                <a16:creationId xmlns:a16="http://schemas.microsoft.com/office/drawing/2014/main" id="{D0D07314-AEDE-7363-EE45-E98D7550A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26" y="1914524"/>
            <a:ext cx="4819650" cy="4276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054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81481E-6 L -8.33333E-7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6C03B0-5285-6927-0CE5-0507E1E0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cs-CZ" dirty="0"/>
              <a:t>První turisté ve vesmíru</a:t>
            </a:r>
          </a:p>
        </p:txBody>
      </p:sp>
      <p:pic>
        <p:nvPicPr>
          <p:cNvPr id="6" name="Obrázek 5" descr="Obsah obrázku Vesmír, astronomie, prostor, Astronomický objekt&#10;&#10;Popis byl vytvořen automaticky">
            <a:extLst>
              <a:ext uri="{FF2B5EF4-FFF2-40B4-BE49-F238E27FC236}">
                <a16:creationId xmlns:a16="http://schemas.microsoft.com/office/drawing/2014/main" id="{FFBD83CC-6AD5-6B83-4761-52D793DA2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22300"/>
          <a:stretch/>
        </p:blipFill>
        <p:spPr>
          <a:xfrm>
            <a:off x="20" y="10"/>
            <a:ext cx="744430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7496871-A83C-D60F-09EE-7A3602F802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58381"/>
              </p:ext>
            </p:extLst>
          </p:nvPr>
        </p:nvGraphicFramePr>
        <p:xfrm>
          <a:off x="8018462" y="2160016"/>
          <a:ext cx="3677491" cy="392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698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0C4B30-27E2-A7C9-B64A-792507AE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83467" cy="1550419"/>
          </a:xfrm>
        </p:spPr>
        <p:txBody>
          <a:bodyPr>
            <a:normAutofit/>
          </a:bodyPr>
          <a:lstStyle/>
          <a:p>
            <a:r>
              <a:rPr lang="cs-CZ" dirty="0"/>
              <a:t>Vesmírné mise</a:t>
            </a:r>
          </a:p>
        </p:txBody>
      </p:sp>
      <p:pic>
        <p:nvPicPr>
          <p:cNvPr id="5" name="Obrázek 4" descr="Obsah obrázku přeprava, kruh, kolo, jízdní kolo&#10;&#10;Popis byl vytvořen automaticky">
            <a:extLst>
              <a:ext uri="{FF2B5EF4-FFF2-40B4-BE49-F238E27FC236}">
                <a16:creationId xmlns:a16="http://schemas.microsoft.com/office/drawing/2014/main" id="{59433320-F136-D991-8B1E-05251AA4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15008" b="-1"/>
          <a:stretch/>
        </p:blipFill>
        <p:spPr>
          <a:xfrm>
            <a:off x="20" y="1"/>
            <a:ext cx="75315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DB029A-4015-FDFA-D85F-65141470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83467" cy="39261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Využívají se kosmické lodě.</a:t>
            </a:r>
          </a:p>
          <a:p>
            <a:pPr>
              <a:lnSpc>
                <a:spcPct val="100000"/>
              </a:lnSpc>
            </a:pPr>
            <a:r>
              <a:rPr lang="cs-CZ" dirty="0"/>
              <a:t>Kosmickou lodí je </a:t>
            </a:r>
            <a:r>
              <a:rPr lang="cs-CZ" b="1" dirty="0" err="1"/>
              <a:t>CrewDragon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dirty="0"/>
              <a:t>Od společnosti </a:t>
            </a:r>
            <a:r>
              <a:rPr lang="cs-CZ" b="1" dirty="0" err="1"/>
              <a:t>SpaceX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dirty="0"/>
              <a:t>Americká společnost </a:t>
            </a:r>
            <a:r>
              <a:rPr lang="cs-CZ" b="1" dirty="0"/>
              <a:t>Axiom </a:t>
            </a:r>
            <a:r>
              <a:rPr lang="cs-CZ" b="1" dirty="0" err="1"/>
              <a:t>Space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dirty="0"/>
              <a:t>Dopravila na vesmírnou stanici již tři skupiny.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6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250"/>
                            </p:stCondLst>
                            <p:childTnLst>
                              <p:par>
                                <p:cTn id="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960362-122C-AFDD-F5C2-89A54479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cs-CZ" dirty="0"/>
              <a:t>Výlety do vesmíru</a:t>
            </a:r>
          </a:p>
        </p:txBody>
      </p:sp>
      <p:pic>
        <p:nvPicPr>
          <p:cNvPr id="5" name="Obrázek 4" descr="Obsah obrázku přeprava, raketa, obloha, venku&#10;&#10;Popis byl vytvořen automaticky">
            <a:extLst>
              <a:ext uri="{FF2B5EF4-FFF2-40B4-BE49-F238E27FC236}">
                <a16:creationId xmlns:a16="http://schemas.microsoft.com/office/drawing/2014/main" id="{379D480C-CA8A-4111-B52B-A0482BF05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 r="9705" b="-1"/>
          <a:stretch/>
        </p:blipFill>
        <p:spPr>
          <a:xfrm>
            <a:off x="20" y="10"/>
            <a:ext cx="744430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6B2B56-8B6B-A048-AD0B-AFA61F7E9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Pokud chceme se podívat do vesmíru na pár minut.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Můžeme využít společnost </a:t>
            </a:r>
            <a:r>
              <a:rPr lang="cs-CZ" sz="2000" b="1" dirty="0" err="1"/>
              <a:t>BlueOrigin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Nebo také </a:t>
            </a:r>
            <a:r>
              <a:rPr lang="cs-CZ" sz="2000" b="1" dirty="0" err="1"/>
              <a:t>Virgin</a:t>
            </a:r>
            <a:r>
              <a:rPr lang="cs-CZ" sz="2000" b="1" dirty="0"/>
              <a:t> </a:t>
            </a:r>
            <a:r>
              <a:rPr lang="cs-CZ" sz="2000" b="1" dirty="0" err="1"/>
              <a:t>Galactic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Cena letenky je cca 250-300 tisíc dolarů.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Nejmladší účastník je student </a:t>
            </a:r>
            <a:r>
              <a:rPr lang="cs-CZ" sz="2000" b="1" dirty="0"/>
              <a:t>Oliver </a:t>
            </a:r>
            <a:r>
              <a:rPr lang="cs-CZ" sz="2000" b="1" dirty="0" err="1"/>
              <a:t>Daemen</a:t>
            </a:r>
            <a:r>
              <a:rPr lang="cs-CZ" sz="20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40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E7FB68-D44D-A29F-3837-9F19FA97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cs-CZ" dirty="0"/>
              <a:t>Budoucnost</a:t>
            </a:r>
          </a:p>
        </p:txBody>
      </p:sp>
      <p:pic>
        <p:nvPicPr>
          <p:cNvPr id="5" name="Obrázek 4" descr="Obsah obrázku přetlakový oblek, astronaut, venku, území&#10;&#10;Popis byl vytvořen automaticky">
            <a:extLst>
              <a:ext uri="{FF2B5EF4-FFF2-40B4-BE49-F238E27FC236}">
                <a16:creationId xmlns:a16="http://schemas.microsoft.com/office/drawing/2014/main" id="{5113317B-88E3-CB78-5AEE-AC92405A3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4598" b="-1"/>
          <a:stretch/>
        </p:blipFill>
        <p:spPr>
          <a:xfrm>
            <a:off x="20" y="10"/>
            <a:ext cx="744430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05F3E3-B4AE-5E30-C247-5C689C8F7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>
            <a:normAutofit/>
          </a:bodyPr>
          <a:lstStyle/>
          <a:p>
            <a:r>
              <a:rPr lang="cs-CZ" dirty="0"/>
              <a:t>Bude doba, kdy budou na oběžné dráze několik základen.</a:t>
            </a:r>
          </a:p>
          <a:p>
            <a:r>
              <a:rPr lang="cs-CZ" dirty="0"/>
              <a:t>Základny budou vybaveny včetně toalety.</a:t>
            </a:r>
          </a:p>
          <a:p>
            <a:r>
              <a:rPr lang="cs-CZ" dirty="0"/>
              <a:t>Bude se tam moct i zajet na výlet.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58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Vesmír, mlhovina, prostor, galaxie&#10;&#10;Popis byl vytvořen automaticky">
            <a:extLst>
              <a:ext uri="{FF2B5EF4-FFF2-40B4-BE49-F238E27FC236}">
                <a16:creationId xmlns:a16="http://schemas.microsoft.com/office/drawing/2014/main" id="{2CB29F85-76CC-3EFF-6070-C8D999F66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" r="-1" b="7314"/>
          <a:stretch/>
        </p:blipFill>
        <p:spPr>
          <a:xfrm>
            <a:off x="3048" y="-3"/>
            <a:ext cx="1218895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F7C9FD24-3092-E04F-925D-C1183BF54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55197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7C302B-E088-E6B9-5B0D-6A76D003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455362"/>
            <a:ext cx="6400798" cy="1550419"/>
          </a:xfrm>
        </p:spPr>
        <p:txBody>
          <a:bodyPr>
            <a:normAutofit/>
          </a:bodyPr>
          <a:lstStyle/>
          <a:p>
            <a:r>
              <a:rPr lang="cs-CZ" dirty="0"/>
              <a:t>Co se může stát?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15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15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68E89B-D25E-11A5-7933-9AF6287229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331134"/>
              </p:ext>
            </p:extLst>
          </p:nvPr>
        </p:nvGraphicFramePr>
        <p:xfrm>
          <a:off x="565151" y="2160016"/>
          <a:ext cx="6400798" cy="392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63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E98A1A-24C5-F20A-BF54-54470458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455612"/>
            <a:ext cx="4581288" cy="2401177"/>
          </a:xfrm>
        </p:spPr>
        <p:txBody>
          <a:bodyPr>
            <a:normAutofit/>
          </a:bodyPr>
          <a:lstStyle/>
          <a:p>
            <a:r>
              <a:rPr lang="cs-CZ" sz="4100" dirty="0"/>
              <a:t>Umělecké návrhy kosmických základen NASA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A737CFE5-1D3D-D361-26A1-469FA434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311" y="455612"/>
            <a:ext cx="4963672" cy="2401177"/>
          </a:xfrm>
        </p:spPr>
        <p:txBody>
          <a:bodyPr>
            <a:normAutofit/>
          </a:bodyPr>
          <a:lstStyle/>
          <a:p>
            <a:r>
              <a:rPr lang="cs-CZ" sz="1800" dirty="0"/>
              <a:t>1.- </a:t>
            </a:r>
            <a:r>
              <a:rPr lang="en-US" sz="1800" dirty="0"/>
              <a:t>Exterior View of the Bernal Sphere Space Colony Concept</a:t>
            </a:r>
            <a:endParaRPr lang="cs-CZ" sz="1800" dirty="0"/>
          </a:p>
          <a:p>
            <a:r>
              <a:rPr lang="cs-CZ" sz="1800" dirty="0"/>
              <a:t>2.-  </a:t>
            </a:r>
            <a:r>
              <a:rPr lang="cs-CZ" sz="1800" dirty="0" err="1"/>
              <a:t>Bernal</a:t>
            </a:r>
            <a:r>
              <a:rPr lang="cs-CZ" sz="1800" dirty="0"/>
              <a:t> </a:t>
            </a:r>
            <a:r>
              <a:rPr lang="cs-CZ" sz="1800" dirty="0" err="1"/>
              <a:t>Sphere</a:t>
            </a:r>
            <a:r>
              <a:rPr lang="cs-CZ" sz="1800" dirty="0"/>
              <a:t> </a:t>
            </a:r>
            <a:r>
              <a:rPr lang="cs-CZ" sz="1800" dirty="0" err="1"/>
              <a:t>Space</a:t>
            </a:r>
            <a:r>
              <a:rPr lang="cs-CZ" sz="1800" dirty="0"/>
              <a:t> </a:t>
            </a:r>
            <a:r>
              <a:rPr lang="cs-CZ" sz="1800" dirty="0" err="1"/>
              <a:t>Colony</a:t>
            </a:r>
            <a:r>
              <a:rPr lang="cs-CZ" sz="1800" dirty="0"/>
              <a:t> </a:t>
            </a:r>
            <a:r>
              <a:rPr lang="cs-CZ" sz="1800" dirty="0" err="1"/>
              <a:t>Concept</a:t>
            </a:r>
            <a:endParaRPr lang="cs-CZ" sz="1800" dirty="0"/>
          </a:p>
          <a:p>
            <a:r>
              <a:rPr lang="cs-CZ" sz="1800" dirty="0"/>
              <a:t>3.-Toroidal </a:t>
            </a:r>
            <a:r>
              <a:rPr lang="cs-CZ" sz="1800" dirty="0" err="1"/>
              <a:t>Space</a:t>
            </a:r>
            <a:r>
              <a:rPr lang="cs-CZ" sz="1800" dirty="0"/>
              <a:t> </a:t>
            </a:r>
            <a:r>
              <a:rPr lang="cs-CZ" sz="1800" dirty="0" err="1"/>
              <a:t>Colony</a:t>
            </a:r>
            <a:r>
              <a:rPr lang="cs-CZ" sz="1800" dirty="0"/>
              <a:t> </a:t>
            </a:r>
            <a:r>
              <a:rPr lang="cs-CZ" sz="1800" dirty="0" err="1"/>
              <a:t>Concept</a:t>
            </a:r>
            <a:endParaRPr lang="cs-CZ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Obrázek 8" descr="Obsah obrázku přeprava, prostor, satelit, kosmická loď&#10;&#10;Popis byl vytvořen automaticky">
            <a:extLst>
              <a:ext uri="{FF2B5EF4-FFF2-40B4-BE49-F238E27FC236}">
                <a16:creationId xmlns:a16="http://schemas.microsoft.com/office/drawing/2014/main" id="{23A2DEF1-4F8A-B5B0-545C-98A2A3619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18910" b="3"/>
          <a:stretch/>
        </p:blipFill>
        <p:spPr>
          <a:xfrm>
            <a:off x="1587664" y="3226619"/>
            <a:ext cx="3261821" cy="3064761"/>
          </a:xfrm>
          <a:prstGeom prst="rect">
            <a:avLst/>
          </a:prstGeom>
        </p:spPr>
      </p:pic>
      <p:pic>
        <p:nvPicPr>
          <p:cNvPr id="5" name="Zástupný obsah 4" descr="Obsah obrázku kruh, umění&#10;&#10;Popis byl vytvořen automaticky">
            <a:extLst>
              <a:ext uri="{FF2B5EF4-FFF2-40B4-BE49-F238E27FC236}">
                <a16:creationId xmlns:a16="http://schemas.microsoft.com/office/drawing/2014/main" id="{D8A704A7-1F70-0823-2315-7F28619F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r="994" b="-4"/>
          <a:stretch/>
        </p:blipFill>
        <p:spPr>
          <a:xfrm>
            <a:off x="4974811" y="3226619"/>
            <a:ext cx="3265215" cy="3064761"/>
          </a:xfrm>
          <a:prstGeom prst="rect">
            <a:avLst/>
          </a:prstGeom>
        </p:spPr>
      </p:pic>
      <p:pic>
        <p:nvPicPr>
          <p:cNvPr id="7" name="Obrázek 6" descr="Obsah obrázku obraz, umění, strom, venku&#10;&#10;Popis byl vytvořen automaticky">
            <a:extLst>
              <a:ext uri="{FF2B5EF4-FFF2-40B4-BE49-F238E27FC236}">
                <a16:creationId xmlns:a16="http://schemas.microsoft.com/office/drawing/2014/main" id="{43585E4C-4319-97B4-E244-296C804B7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14436" b="-1"/>
          <a:stretch/>
        </p:blipFill>
        <p:spPr>
          <a:xfrm>
            <a:off x="8365352" y="3225957"/>
            <a:ext cx="3265215" cy="3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2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B1F790-EF3F-5BB5-F061-43ED1A9D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455613"/>
            <a:ext cx="4581288" cy="2587838"/>
          </a:xfrm>
        </p:spPr>
        <p:txBody>
          <a:bodyPr>
            <a:normAutofit/>
          </a:bodyPr>
          <a:lstStyle/>
          <a:p>
            <a:r>
              <a:rPr lang="cs-CZ" dirty="0"/>
              <a:t>Evropská vesmírná agentura ESA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52AA3DB3-C3D1-38D2-7F29-1572E8D06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895" y="455613"/>
            <a:ext cx="4963672" cy="2587838"/>
          </a:xfrm>
        </p:spPr>
        <p:txBody>
          <a:bodyPr>
            <a:normAutofit/>
          </a:bodyPr>
          <a:lstStyle/>
          <a:p>
            <a:r>
              <a:rPr lang="cs-CZ" dirty="0"/>
              <a:t>Zde nějaké fotky pro zajímavost:</a:t>
            </a:r>
            <a:endParaRPr lang="en-US" dirty="0"/>
          </a:p>
        </p:txBody>
      </p:sp>
      <p:pic>
        <p:nvPicPr>
          <p:cNvPr id="33" name="Zástupný obsah 32" descr="Obsah obrázku oblečení, osoba, Technik, modrá&#10;&#10;Popis byl vytvořen automaticky">
            <a:extLst>
              <a:ext uri="{FF2B5EF4-FFF2-40B4-BE49-F238E27FC236}">
                <a16:creationId xmlns:a16="http://schemas.microsoft.com/office/drawing/2014/main" id="{AA4213FD-FEF0-A723-95B8-6C5123AA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r="36547" b="-4"/>
          <a:stretch/>
        </p:blipFill>
        <p:spPr>
          <a:xfrm>
            <a:off x="1587665" y="3428997"/>
            <a:ext cx="2423160" cy="2861562"/>
          </a:xfrm>
          <a:prstGeom prst="rect">
            <a:avLst/>
          </a:prstGeom>
        </p:spPr>
      </p:pic>
      <p:pic>
        <p:nvPicPr>
          <p:cNvPr id="39" name="Obrázek 38" descr="Obsah obrázku oblečení, osoba, interiér, stroj/přístroj&#10;&#10;Popis byl vytvořen automaticky">
            <a:extLst>
              <a:ext uri="{FF2B5EF4-FFF2-40B4-BE49-F238E27FC236}">
                <a16:creationId xmlns:a16="http://schemas.microsoft.com/office/drawing/2014/main" id="{9A9591D1-A5F4-7089-3AF0-908BAD543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21820" b="2"/>
          <a:stretch/>
        </p:blipFill>
        <p:spPr>
          <a:xfrm>
            <a:off x="4130528" y="3428997"/>
            <a:ext cx="2420211" cy="2861562"/>
          </a:xfrm>
          <a:prstGeom prst="rect">
            <a:avLst/>
          </a:prstGeom>
        </p:spPr>
      </p:pic>
      <p:pic>
        <p:nvPicPr>
          <p:cNvPr id="35" name="Obrázek 34" descr="Obsah obrázku světlo&#10;&#10;Popis byl vytvořen automaticky se střední mírou spolehlivosti">
            <a:extLst>
              <a:ext uri="{FF2B5EF4-FFF2-40B4-BE49-F238E27FC236}">
                <a16:creationId xmlns:a16="http://schemas.microsoft.com/office/drawing/2014/main" id="{2BB487B2-9632-44C7-67B7-5F81DE36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15121" b="-1"/>
          <a:stretch/>
        </p:blipFill>
        <p:spPr>
          <a:xfrm>
            <a:off x="6670442" y="3429001"/>
            <a:ext cx="2420211" cy="2859341"/>
          </a:xfrm>
          <a:prstGeom prst="rect">
            <a:avLst/>
          </a:prstGeom>
        </p:spPr>
      </p:pic>
      <p:pic>
        <p:nvPicPr>
          <p:cNvPr id="37" name="Obrázek 36" descr="Obsah obrázku interiér, Lékařské vybavení, stroj/přístroj, Služba&#10;&#10;Popis byl vytvořen automaticky">
            <a:extLst>
              <a:ext uri="{FF2B5EF4-FFF2-40B4-BE49-F238E27FC236}">
                <a16:creationId xmlns:a16="http://schemas.microsoft.com/office/drawing/2014/main" id="{FFC5A129-2DA3-689F-EEF1-4F0D6592E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r="17203" b="-1"/>
          <a:stretch/>
        </p:blipFill>
        <p:spPr>
          <a:xfrm>
            <a:off x="9210356" y="3429001"/>
            <a:ext cx="2420212" cy="2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7A7A28-18A4-5B53-F18E-F02EB458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77491" cy="1550419"/>
          </a:xfrm>
        </p:spPr>
        <p:txBody>
          <a:bodyPr>
            <a:normAutofit/>
          </a:bodyPr>
          <a:lstStyle/>
          <a:p>
            <a:r>
              <a:rPr lang="cs-CZ" dirty="0"/>
              <a:t>Zdroje</a:t>
            </a:r>
          </a:p>
        </p:txBody>
      </p:sp>
      <p:pic>
        <p:nvPicPr>
          <p:cNvPr id="5" name="Obrázek 4" descr="Obsah obrázku osoba, Lidská tvář, úsměv, oblečení&#10;&#10;Popis byl vytvořen automaticky">
            <a:extLst>
              <a:ext uri="{FF2B5EF4-FFF2-40B4-BE49-F238E27FC236}">
                <a16:creationId xmlns:a16="http://schemas.microsoft.com/office/drawing/2014/main" id="{E281D587-F94B-34C3-6E10-4B5D01D9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10645" b="-1"/>
          <a:stretch/>
        </p:blipFill>
        <p:spPr>
          <a:xfrm>
            <a:off x="20" y="10"/>
            <a:ext cx="7444308" cy="6857990"/>
          </a:xfrm>
          <a:custGeom>
            <a:avLst/>
            <a:gdLst/>
            <a:ahLst/>
            <a:cxnLst/>
            <a:rect l="l" t="t" r="r" b="b"/>
            <a:pathLst>
              <a:path w="7444328" h="6858000">
                <a:moveTo>
                  <a:pt x="0" y="0"/>
                </a:moveTo>
                <a:lnTo>
                  <a:pt x="6874601" y="0"/>
                </a:lnTo>
                <a:lnTo>
                  <a:pt x="6874601" y="565149"/>
                </a:lnTo>
                <a:lnTo>
                  <a:pt x="7444328" y="565149"/>
                </a:lnTo>
                <a:lnTo>
                  <a:pt x="74443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0472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0CEBD-796C-EB0B-B233-11C3E1E2A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77491" cy="39261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200" dirty="0">
                <a:hlinkClick r:id="rId3"/>
              </a:rPr>
              <a:t>https://en.wikipedia.org/wiki/Christa_McAuliffe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4"/>
              </a:rPr>
              <a:t>https://www.spacex.com/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5"/>
              </a:rPr>
              <a:t>https://www.axiomspace.com/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6"/>
              </a:rPr>
              <a:t>https://en.wikipedia.org/wiki/Axiom_Orbital_Segment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7"/>
              </a:rPr>
              <a:t>https://en.wikipedia.org/wiki/Orbital_Reef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8"/>
              </a:rPr>
              <a:t>https://en.wikipedia.org/wiki/Haven-1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9"/>
              </a:rPr>
              <a:t>https://www.flickr.com/photos/europeanspaceagency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1200" dirty="0">
                <a:hlinkClick r:id="rId10"/>
              </a:rPr>
              <a:t>https://www.flickr.com/photos/nasacommons/albums/72157644439092941/with/14052996376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04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1A2C2F"/>
      </a:dk2>
      <a:lt2>
        <a:srgbClr val="F1F3F0"/>
      </a:lt2>
      <a:accent1>
        <a:srgbClr val="AE4DC3"/>
      </a:accent1>
      <a:accent2>
        <a:srgbClr val="6E3FB3"/>
      </a:accent2>
      <a:accent3>
        <a:srgbClr val="4D4EC3"/>
      </a:accent3>
      <a:accent4>
        <a:srgbClr val="3B6DB1"/>
      </a:accent4>
      <a:accent5>
        <a:srgbClr val="4DB1C3"/>
      </a:accent5>
      <a:accent6>
        <a:srgbClr val="3BB193"/>
      </a:accent6>
      <a:hlink>
        <a:srgbClr val="3E93BC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299</Words>
  <Application>Microsoft Office PowerPoint</Application>
  <PresentationFormat>Širokoúhlá obrazovka</PresentationFormat>
  <Paragraphs>46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Avenir Next</vt:lpstr>
      <vt:lpstr>Neue Haas Grotesk Text Pro</vt:lpstr>
      <vt:lpstr>InterweaveVTI</vt:lpstr>
      <vt:lpstr>Vesmírná turistika</vt:lpstr>
      <vt:lpstr>První turisté ve vesmíru</vt:lpstr>
      <vt:lpstr>Vesmírné mise</vt:lpstr>
      <vt:lpstr>Výlety do vesmíru</vt:lpstr>
      <vt:lpstr>Budoucnost</vt:lpstr>
      <vt:lpstr>Co se může stát?</vt:lpstr>
      <vt:lpstr>Umělecké návrhy kosmických základen NASA</vt:lpstr>
      <vt:lpstr>Evropská vesmírná agentura ESA</vt:lpstr>
      <vt:lpstr>Zdroje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učebna C314_01</dc:creator>
  <cp:lastModifiedBy>učebna C314_01</cp:lastModifiedBy>
  <cp:revision>14</cp:revision>
  <dcterms:created xsi:type="dcterms:W3CDTF">2024-11-27T08:04:23Z</dcterms:created>
  <dcterms:modified xsi:type="dcterms:W3CDTF">2024-11-27T10:49:14Z</dcterms:modified>
</cp:coreProperties>
</file>