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2B07F-1E27-BE3A-0BE9-EC9C1D4F1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6CC2B0-99E2-8B9A-74F4-39B549D0D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F8545-7F69-12E7-EB57-BE68FC86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DD378-5EFB-F6E9-8708-61EDE6C6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196D-79B9-03FD-5993-1FBFCD17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22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8AFBB-6CCF-82D6-6C93-B1CA84F5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8844B6-DAB6-CDBE-B945-2CBA234AF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CBA6DE-7BCB-A593-05D6-34872DD1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BAB11A-8357-0DB1-5E7A-65D11AF3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2F6A62-B43D-B249-A364-441E8225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14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A37104-4F10-141E-36E3-6EA95CDF4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2EFCDC-91E5-AB00-A471-D5BDD37D1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F6886-6F3D-6E66-AF00-FB5EA6D7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1E11C0-0EEB-E0BF-4E39-900DAE35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E3B5-0C42-6F0D-0EF9-CF511023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99C36-1D44-21DC-901A-784642AD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49BAB-5DBE-931F-6030-C6D08AA92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0794C2-4388-9B56-D1D2-22052A2D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8B874-90CF-C7C1-8E99-39EF47FC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227284-F599-A056-2B34-70414B27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F410B-2453-E69D-FAF2-EB9E15BF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911116-B32C-035D-171A-A43E44531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AB9EB-213A-1574-0944-B96E552F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5B2B5-05B6-E749-8237-761CCE86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7C4F86-8EB0-0149-8E97-70C260CA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4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51243-578F-500B-9216-65F0F5AA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447EA-5860-F945-E57F-5C3CE5AAC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1EE683-3FC0-B356-25BE-B1D1DE061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992F30-7386-CF55-206A-3026D5DD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5F4136-FF80-A7DD-2144-91D19998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7422C6-A049-1DAB-3E97-A0F64933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65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5B1A-CB13-D470-75A3-F591521E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A819FE-461E-C44E-5C5F-D328CD68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4294F2-659B-1E0B-E182-B625308FC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18456D-5A3D-C6E1-F098-EFE7C1692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06CEFC-47D0-8D54-90DA-700DE1273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69D8B2-5BD1-0696-F985-9F619286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4A72C1-7EEB-37E0-09D4-7F41FFE9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4CCF06-B42C-DDFA-49D4-2A89B1E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4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9B270-93E4-9BC9-6CCC-9838F90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C02072-F42F-4B7C-F001-98C43C86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11210C-4B51-FC03-C27E-88582B11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AE2E92-C796-FD5A-A27E-4FCC0998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4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CE3B8E-08E3-F4E1-E3CD-9228574C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EB20BA-A559-F3DB-B288-6FAE44B9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96E3F8-9DC8-DE7E-7B6E-EEEF9803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30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25272-22D7-8FF0-FB1B-F1F0C4C6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0F807-EADA-9E2F-5CA1-6BD07B99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371423-9D19-2052-ACEC-E036D7660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7D98AE-9995-204A-F582-FA0A2A54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7F532C-7195-7BE8-2B6D-3463E9CB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7F8A0B-4D88-D22C-BCA5-C6A9FCD8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0E486-1FFB-678E-68B6-2F27C77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DE32B2-1DDE-3BF4-66BA-C89C6D037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D12314-2256-1C9C-38BF-2E7690045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605026-28B9-1661-B41D-910A6857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2A23A9-2A2B-3792-CFC5-4BCB0BEE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B89086-BD69-8381-15FF-87E6BEDC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104F5B-5426-E828-D64C-3AC5B0AD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56B273-6AAA-0DEA-89E6-0DCEDDB0E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3B63F-93D8-87BF-A95E-B530FC0A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3D60-B698-4FAA-8A76-725CCDC29E81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979FB-FEE6-24E3-5F39-CCF4BF508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96DC65-4BB2-4437-F356-326CE60BB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11475-98FE-4487-B5E1-07C7B2429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slide" Target="slide4.xml"/><Relationship Id="rId21" Type="http://schemas.openxmlformats.org/officeDocument/2006/relationships/image" Target="../media/image14.svg"/><Relationship Id="rId7" Type="http://schemas.openxmlformats.org/officeDocument/2006/relationships/slide" Target="slide8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svg"/><Relationship Id="rId5" Type="http://schemas.openxmlformats.org/officeDocument/2006/relationships/slide" Target="slide6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4" Type="http://schemas.openxmlformats.org/officeDocument/2006/relationships/slide" Target="slide5.xml"/><Relationship Id="rId9" Type="http://schemas.openxmlformats.org/officeDocument/2006/relationships/slide" Target="slide2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slide" Target="slide2.xml"/><Relationship Id="rId21" Type="http://schemas.openxmlformats.org/officeDocument/2006/relationships/image" Target="../media/image14.sv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17.jp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.xml"/><Relationship Id="rId24" Type="http://schemas.openxmlformats.org/officeDocument/2006/relationships/image" Target="../media/image18.jpeg"/><Relationship Id="rId5" Type="http://schemas.openxmlformats.org/officeDocument/2006/relationships/slide" Target="slide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image" Target="../media/image4.svg"/><Relationship Id="rId19" Type="http://schemas.openxmlformats.org/officeDocument/2006/relationships/image" Target="../media/image12.svg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slide" Target="slide2.xml"/><Relationship Id="rId21" Type="http://schemas.openxmlformats.org/officeDocument/2006/relationships/image" Target="../media/image14.svg"/><Relationship Id="rId7" Type="http://schemas.openxmlformats.org/officeDocument/2006/relationships/slide" Target="slide8.xml"/><Relationship Id="rId12" Type="http://schemas.openxmlformats.org/officeDocument/2006/relationships/image" Target="../media/image6.svg"/><Relationship Id="rId17" Type="http://schemas.openxmlformats.org/officeDocument/2006/relationships/image" Target="../media/image10.svg"/><Relationship Id="rId2" Type="http://schemas.openxmlformats.org/officeDocument/2006/relationships/image" Target="../media/image19.jpe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24" Type="http://schemas.openxmlformats.org/officeDocument/2006/relationships/image" Target="../media/image20.jpeg"/><Relationship Id="rId5" Type="http://schemas.openxmlformats.org/officeDocument/2006/relationships/slide" Target="slide6.xml"/><Relationship Id="rId15" Type="http://schemas.openxmlformats.org/officeDocument/2006/relationships/slide" Target="slide4.xml"/><Relationship Id="rId23" Type="http://schemas.openxmlformats.org/officeDocument/2006/relationships/image" Target="../media/image16.svg"/><Relationship Id="rId10" Type="http://schemas.openxmlformats.org/officeDocument/2006/relationships/image" Target="../media/image4.svg"/><Relationship Id="rId19" Type="http://schemas.openxmlformats.org/officeDocument/2006/relationships/image" Target="../media/image12.svg"/><Relationship Id="rId4" Type="http://schemas.openxmlformats.org/officeDocument/2006/relationships/slide" Target="slide5.xml"/><Relationship Id="rId9" Type="http://schemas.openxmlformats.org/officeDocument/2006/relationships/image" Target="../media/image3.png"/><Relationship Id="rId14" Type="http://schemas.openxmlformats.org/officeDocument/2006/relationships/image" Target="../media/image8.sv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slide" Target="slide2.xml"/><Relationship Id="rId21" Type="http://schemas.openxmlformats.org/officeDocument/2006/relationships/image" Target="../media/image14.svg"/><Relationship Id="rId7" Type="http://schemas.openxmlformats.org/officeDocument/2006/relationships/slide" Target="slide8.xml"/><Relationship Id="rId12" Type="http://schemas.openxmlformats.org/officeDocument/2006/relationships/image" Target="../media/image6.svg"/><Relationship Id="rId17" Type="http://schemas.openxmlformats.org/officeDocument/2006/relationships/slide" Target="slide5.xml"/><Relationship Id="rId2" Type="http://schemas.openxmlformats.org/officeDocument/2006/relationships/image" Target="../media/image21.jpg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24" Type="http://schemas.openxmlformats.org/officeDocument/2006/relationships/image" Target="../media/image22.jpeg"/><Relationship Id="rId5" Type="http://schemas.openxmlformats.org/officeDocument/2006/relationships/slide" Target="slide6.xml"/><Relationship Id="rId15" Type="http://schemas.openxmlformats.org/officeDocument/2006/relationships/image" Target="../media/image9.png"/><Relationship Id="rId23" Type="http://schemas.openxmlformats.org/officeDocument/2006/relationships/image" Target="../media/image16.svg"/><Relationship Id="rId10" Type="http://schemas.openxmlformats.org/officeDocument/2006/relationships/image" Target="../media/image4.svg"/><Relationship Id="rId19" Type="http://schemas.openxmlformats.org/officeDocument/2006/relationships/image" Target="../media/image12.svg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image" Target="../media/image8.svg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slide" Target="slide2.xml"/><Relationship Id="rId21" Type="http://schemas.openxmlformats.org/officeDocument/2006/relationships/image" Target="../media/image14.svg"/><Relationship Id="rId7" Type="http://schemas.openxmlformats.org/officeDocument/2006/relationships/slide" Target="slide8.xml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image" Target="../media/image23.jpg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24" Type="http://schemas.openxmlformats.org/officeDocument/2006/relationships/image" Target="../media/image24.jpeg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23" Type="http://schemas.openxmlformats.org/officeDocument/2006/relationships/image" Target="../media/image16.svg"/><Relationship Id="rId10" Type="http://schemas.openxmlformats.org/officeDocument/2006/relationships/image" Target="../media/image4.svg"/><Relationship Id="rId19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image" Target="../media/image8.sv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slide" Target="slide2.xml"/><Relationship Id="rId21" Type="http://schemas.openxmlformats.org/officeDocument/2006/relationships/slide" Target="slide7.xml"/><Relationship Id="rId7" Type="http://schemas.openxmlformats.org/officeDocument/2006/relationships/slide" Target="slide8.xml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image" Target="../media/image25.jpg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24" Type="http://schemas.openxmlformats.org/officeDocument/2006/relationships/image" Target="../media/image26.jpeg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23" Type="http://schemas.openxmlformats.org/officeDocument/2006/relationships/image" Target="../media/image16.svg"/><Relationship Id="rId10" Type="http://schemas.openxmlformats.org/officeDocument/2006/relationships/image" Target="../media/image4.svg"/><Relationship Id="rId19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image" Target="../media/image8.svg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slide" Target="slide2.xml"/><Relationship Id="rId21" Type="http://schemas.openxmlformats.org/officeDocument/2006/relationships/image" Target="../media/image14.sv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27.jp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4.svg"/><Relationship Id="rId5" Type="http://schemas.openxmlformats.org/officeDocument/2006/relationships/slide" Target="slide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přetlakový oblek, astronaut, venku, území&#10;&#10;Popis byl vytvořen automaticky">
            <a:extLst>
              <a:ext uri="{FF2B5EF4-FFF2-40B4-BE49-F238E27FC236}">
                <a16:creationId xmlns:a16="http://schemas.microsoft.com/office/drawing/2014/main" id="{A6989B7D-4897-5E85-5088-703953346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823"/>
          <a:stretch/>
        </p:blipFill>
        <p:spPr>
          <a:xfrm>
            <a:off x="0" y="-2"/>
            <a:ext cx="12191998" cy="6858002"/>
          </a:xfrm>
          <a:prstGeom prst="rect">
            <a:avLst/>
          </a:prstGeom>
        </p:spPr>
      </p:pic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E434509F-6A3E-6406-E9FB-39412DB4AF26}"/>
              </a:ext>
            </a:extLst>
          </p:cNvPr>
          <p:cNvSpPr/>
          <p:nvPr/>
        </p:nvSpPr>
        <p:spPr>
          <a:xfrm>
            <a:off x="2" y="2"/>
            <a:ext cx="12191998" cy="6857999"/>
          </a:xfrm>
          <a:custGeom>
            <a:avLst/>
            <a:gdLst>
              <a:gd name="connsiteX0" fmla="*/ 3698653 w 12191998"/>
              <a:gd name="connsiteY0" fmla="*/ 4502501 h 6857999"/>
              <a:gd name="connsiteX1" fmla="*/ 3220826 w 12191998"/>
              <a:gd name="connsiteY1" fmla="*/ 4717474 h 6857999"/>
              <a:gd name="connsiteX2" fmla="*/ 3249934 w 12191998"/>
              <a:gd name="connsiteY2" fmla="*/ 5685185 h 6857999"/>
              <a:gd name="connsiteX3" fmla="*/ 3279565 w 12191998"/>
              <a:gd name="connsiteY3" fmla="*/ 5713086 h 6857999"/>
              <a:gd name="connsiteX4" fmla="*/ 4247274 w 12191998"/>
              <a:gd name="connsiteY4" fmla="*/ 5683978 h 6857999"/>
              <a:gd name="connsiteX5" fmla="*/ 4218168 w 12191998"/>
              <a:gd name="connsiteY5" fmla="*/ 4716268 h 6857999"/>
              <a:gd name="connsiteX6" fmla="*/ 4188536 w 12191998"/>
              <a:gd name="connsiteY6" fmla="*/ 4688367 h 6857999"/>
              <a:gd name="connsiteX7" fmla="*/ 3698653 w 12191998"/>
              <a:gd name="connsiteY7" fmla="*/ 4502501 h 6857999"/>
              <a:gd name="connsiteX8" fmla="*/ 8560082 w 12191998"/>
              <a:gd name="connsiteY8" fmla="*/ 3323332 h 6857999"/>
              <a:gd name="connsiteX9" fmla="*/ 8007102 w 12191998"/>
              <a:gd name="connsiteY9" fmla="*/ 3572116 h 6857999"/>
              <a:gd name="connsiteX10" fmla="*/ 7995736 w 12191998"/>
              <a:gd name="connsiteY10" fmla="*/ 3584187 h 6857999"/>
              <a:gd name="connsiteX11" fmla="*/ 8029422 w 12191998"/>
              <a:gd name="connsiteY11" fmla="*/ 4704100 h 6857999"/>
              <a:gd name="connsiteX12" fmla="*/ 9149334 w 12191998"/>
              <a:gd name="connsiteY12" fmla="*/ 4670414 h 6857999"/>
              <a:gd name="connsiteX13" fmla="*/ 9160700 w 12191998"/>
              <a:gd name="connsiteY13" fmla="*/ 4658343 h 6857999"/>
              <a:gd name="connsiteX14" fmla="*/ 9127015 w 12191998"/>
              <a:gd name="connsiteY14" fmla="*/ 3538430 h 6857999"/>
              <a:gd name="connsiteX15" fmla="*/ 8560082 w 12191998"/>
              <a:gd name="connsiteY15" fmla="*/ 3323332 h 6857999"/>
              <a:gd name="connsiteX16" fmla="*/ 0 w 12191998"/>
              <a:gd name="connsiteY16" fmla="*/ 0 h 6857999"/>
              <a:gd name="connsiteX17" fmla="*/ 8221032 w 12191998"/>
              <a:gd name="connsiteY17" fmla="*/ 0 h 6857999"/>
              <a:gd name="connsiteX18" fmla="*/ 7158177 w 12191998"/>
              <a:gd name="connsiteY18" fmla="*/ 1128776 h 6857999"/>
              <a:gd name="connsiteX19" fmla="*/ 7198885 w 12191998"/>
              <a:gd name="connsiteY19" fmla="*/ 2482166 h 6857999"/>
              <a:gd name="connsiteX20" fmla="*/ 8552275 w 12191998"/>
              <a:gd name="connsiteY20" fmla="*/ 2441458 h 6857999"/>
              <a:gd name="connsiteX21" fmla="*/ 10851150 w 12191998"/>
              <a:gd name="connsiteY21" fmla="*/ 0 h 6857999"/>
              <a:gd name="connsiteX22" fmla="*/ 11381906 w 12191998"/>
              <a:gd name="connsiteY22" fmla="*/ 0 h 6857999"/>
              <a:gd name="connsiteX23" fmla="*/ 9555164 w 12191998"/>
              <a:gd name="connsiteY23" fmla="*/ 1940042 h 6857999"/>
              <a:gd name="connsiteX24" fmla="*/ 9597375 w 12191998"/>
              <a:gd name="connsiteY24" fmla="*/ 3343407 h 6857999"/>
              <a:gd name="connsiteX25" fmla="*/ 9597374 w 12191998"/>
              <a:gd name="connsiteY25" fmla="*/ 3343407 h 6857999"/>
              <a:gd name="connsiteX26" fmla="*/ 11000739 w 12191998"/>
              <a:gd name="connsiteY26" fmla="*/ 3301196 h 6857999"/>
              <a:gd name="connsiteX27" fmla="*/ 12191998 w 12191998"/>
              <a:gd name="connsiteY27" fmla="*/ 2036052 h 6857999"/>
              <a:gd name="connsiteX28" fmla="*/ 12191998 w 12191998"/>
              <a:gd name="connsiteY28" fmla="*/ 2590655 h 6857999"/>
              <a:gd name="connsiteX29" fmla="*/ 12123608 w 12191998"/>
              <a:gd name="connsiteY29" fmla="*/ 2644175 h 6857999"/>
              <a:gd name="connsiteX30" fmla="*/ 12050291 w 12191998"/>
              <a:gd name="connsiteY30" fmla="*/ 2714562 h 6857999"/>
              <a:gd name="connsiteX31" fmla="*/ 10008564 w 12191998"/>
              <a:gd name="connsiteY31" fmla="*/ 4882923 h 6857999"/>
              <a:gd name="connsiteX32" fmla="*/ 10050775 w 12191998"/>
              <a:gd name="connsiteY32" fmla="*/ 6286288 h 6857999"/>
              <a:gd name="connsiteX33" fmla="*/ 10050774 w 12191998"/>
              <a:gd name="connsiteY33" fmla="*/ 6286288 h 6857999"/>
              <a:gd name="connsiteX34" fmla="*/ 11454139 w 12191998"/>
              <a:gd name="connsiteY34" fmla="*/ 6244077 h 6857999"/>
              <a:gd name="connsiteX35" fmla="*/ 12191998 w 12191998"/>
              <a:gd name="connsiteY35" fmla="*/ 5460454 h 6857999"/>
              <a:gd name="connsiteX36" fmla="*/ 12191998 w 12191998"/>
              <a:gd name="connsiteY36" fmla="*/ 6857999 h 6857999"/>
              <a:gd name="connsiteX37" fmla="*/ 6993311 w 12191998"/>
              <a:gd name="connsiteY37" fmla="*/ 6857999 h 6857999"/>
              <a:gd name="connsiteX38" fmla="*/ 7030817 w 12191998"/>
              <a:gd name="connsiteY38" fmla="*/ 6715892 h 6857999"/>
              <a:gd name="connsiteX39" fmla="*/ 6731530 w 12191998"/>
              <a:gd name="connsiteY39" fmla="*/ 5832877 h 6857999"/>
              <a:gd name="connsiteX40" fmla="*/ 5328165 w 12191998"/>
              <a:gd name="connsiteY40" fmla="*/ 5875088 h 6857999"/>
              <a:gd name="connsiteX41" fmla="*/ 4402656 w 12191998"/>
              <a:gd name="connsiteY41" fmla="*/ 6857999 h 6857999"/>
              <a:gd name="connsiteX42" fmla="*/ 3672612 w 12191998"/>
              <a:gd name="connsiteY42" fmla="*/ 6857999 h 6857999"/>
              <a:gd name="connsiteX43" fmla="*/ 3676518 w 12191998"/>
              <a:gd name="connsiteY43" fmla="*/ 6798424 h 6857999"/>
              <a:gd name="connsiteX44" fmla="*/ 3364766 w 12191998"/>
              <a:gd name="connsiteY44" fmla="*/ 6105484 h 6857999"/>
              <a:gd name="connsiteX45" fmla="*/ 1961400 w 12191998"/>
              <a:gd name="connsiteY45" fmla="*/ 6147695 h 6857999"/>
              <a:gd name="connsiteX46" fmla="*/ 1292579 w 12191998"/>
              <a:gd name="connsiteY46" fmla="*/ 6857999 h 6857999"/>
              <a:gd name="connsiteX47" fmla="*/ 864271 w 12191998"/>
              <a:gd name="connsiteY47" fmla="*/ 6857999 h 6857999"/>
              <a:gd name="connsiteX48" fmla="*/ 2180927 w 12191998"/>
              <a:gd name="connsiteY48" fmla="*/ 5459682 h 6857999"/>
              <a:gd name="connsiteX49" fmla="*/ 2138716 w 12191998"/>
              <a:gd name="connsiteY49" fmla="*/ 4056317 h 6857999"/>
              <a:gd name="connsiteX50" fmla="*/ 735350 w 12191998"/>
              <a:gd name="connsiteY50" fmla="*/ 4098528 h 6857999"/>
              <a:gd name="connsiteX51" fmla="*/ 0 w 12191998"/>
              <a:gd name="connsiteY51" fmla="*/ 487948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8" h="6857999">
                <a:moveTo>
                  <a:pt x="3698653" y="4502501"/>
                </a:moveTo>
                <a:cubicBezTo>
                  <a:pt x="3523532" y="4507769"/>
                  <a:pt x="3350419" y="4579843"/>
                  <a:pt x="3220826" y="4717474"/>
                </a:cubicBezTo>
                <a:cubicBezTo>
                  <a:pt x="2961638" y="4992738"/>
                  <a:pt x="2974670" y="5425997"/>
                  <a:pt x="3249934" y="5685185"/>
                </a:cubicBezTo>
                <a:lnTo>
                  <a:pt x="3279565" y="5713086"/>
                </a:lnTo>
                <a:cubicBezTo>
                  <a:pt x="3554828" y="5972273"/>
                  <a:pt x="3988087" y="5959242"/>
                  <a:pt x="4247274" y="5683978"/>
                </a:cubicBezTo>
                <a:cubicBezTo>
                  <a:pt x="4506463" y="5408715"/>
                  <a:pt x="4493430" y="4975456"/>
                  <a:pt x="4218168" y="4716268"/>
                </a:cubicBezTo>
                <a:lnTo>
                  <a:pt x="4188536" y="4688367"/>
                </a:lnTo>
                <a:cubicBezTo>
                  <a:pt x="4050904" y="4558773"/>
                  <a:pt x="3873774" y="4497234"/>
                  <a:pt x="3698653" y="4502501"/>
                </a:cubicBezTo>
                <a:close/>
                <a:moveTo>
                  <a:pt x="8560082" y="3323332"/>
                </a:moveTo>
                <a:cubicBezTo>
                  <a:pt x="8357418" y="3329428"/>
                  <a:pt x="8157079" y="3412837"/>
                  <a:pt x="8007102" y="3572116"/>
                </a:cubicBezTo>
                <a:lnTo>
                  <a:pt x="7995736" y="3584187"/>
                </a:lnTo>
                <a:cubicBezTo>
                  <a:pt x="7695783" y="3902745"/>
                  <a:pt x="7710864" y="4404146"/>
                  <a:pt x="8029422" y="4704100"/>
                </a:cubicBezTo>
                <a:cubicBezTo>
                  <a:pt x="8347979" y="5004053"/>
                  <a:pt x="8849381" y="4988972"/>
                  <a:pt x="9149334" y="4670414"/>
                </a:cubicBezTo>
                <a:lnTo>
                  <a:pt x="9160700" y="4658343"/>
                </a:lnTo>
                <a:cubicBezTo>
                  <a:pt x="9460654" y="4339786"/>
                  <a:pt x="9445572" y="3838384"/>
                  <a:pt x="9127015" y="3538430"/>
                </a:cubicBezTo>
                <a:cubicBezTo>
                  <a:pt x="8967736" y="3388454"/>
                  <a:pt x="8762746" y="3317236"/>
                  <a:pt x="8560082" y="3323332"/>
                </a:cubicBezTo>
                <a:close/>
                <a:moveTo>
                  <a:pt x="0" y="0"/>
                </a:moveTo>
                <a:lnTo>
                  <a:pt x="8221032" y="0"/>
                </a:lnTo>
                <a:lnTo>
                  <a:pt x="7158177" y="1128776"/>
                </a:lnTo>
                <a:cubicBezTo>
                  <a:pt x="6795690" y="1513746"/>
                  <a:pt x="6813916" y="2119679"/>
                  <a:pt x="7198885" y="2482166"/>
                </a:cubicBezTo>
                <a:cubicBezTo>
                  <a:pt x="7583855" y="2844653"/>
                  <a:pt x="8189788" y="2826428"/>
                  <a:pt x="8552275" y="2441458"/>
                </a:cubicBezTo>
                <a:lnTo>
                  <a:pt x="10851150" y="0"/>
                </a:lnTo>
                <a:lnTo>
                  <a:pt x="11381906" y="0"/>
                </a:lnTo>
                <a:lnTo>
                  <a:pt x="9555164" y="1940042"/>
                </a:lnTo>
                <a:cubicBezTo>
                  <a:pt x="9179292" y="2339227"/>
                  <a:pt x="9198190" y="2967535"/>
                  <a:pt x="9597375" y="3343407"/>
                </a:cubicBezTo>
                <a:lnTo>
                  <a:pt x="9597374" y="3343407"/>
                </a:lnTo>
                <a:cubicBezTo>
                  <a:pt x="9996559" y="3719280"/>
                  <a:pt x="10624867" y="3700381"/>
                  <a:pt x="11000739" y="3301196"/>
                </a:cubicBezTo>
                <a:lnTo>
                  <a:pt x="12191998" y="2036052"/>
                </a:lnTo>
                <a:lnTo>
                  <a:pt x="12191998" y="2590655"/>
                </a:lnTo>
                <a:lnTo>
                  <a:pt x="12123608" y="2644175"/>
                </a:lnTo>
                <a:cubicBezTo>
                  <a:pt x="12098261" y="2666149"/>
                  <a:pt x="12073783" y="2689612"/>
                  <a:pt x="12050291" y="2714562"/>
                </a:cubicBezTo>
                <a:lnTo>
                  <a:pt x="10008564" y="4882923"/>
                </a:lnTo>
                <a:cubicBezTo>
                  <a:pt x="9632692" y="5282108"/>
                  <a:pt x="9651590" y="5910416"/>
                  <a:pt x="10050775" y="6286288"/>
                </a:cubicBezTo>
                <a:lnTo>
                  <a:pt x="10050774" y="6286288"/>
                </a:lnTo>
                <a:cubicBezTo>
                  <a:pt x="10449959" y="6662161"/>
                  <a:pt x="11078267" y="6643262"/>
                  <a:pt x="11454139" y="6244077"/>
                </a:cubicBezTo>
                <a:lnTo>
                  <a:pt x="12191998" y="5460454"/>
                </a:lnTo>
                <a:lnTo>
                  <a:pt x="12191998" y="6857999"/>
                </a:lnTo>
                <a:lnTo>
                  <a:pt x="6993311" y="6857999"/>
                </a:lnTo>
                <a:lnTo>
                  <a:pt x="7030817" y="6715892"/>
                </a:lnTo>
                <a:cubicBezTo>
                  <a:pt x="7081962" y="6401325"/>
                  <a:pt x="6981020" y="6067797"/>
                  <a:pt x="6731530" y="5832877"/>
                </a:cubicBezTo>
                <a:cubicBezTo>
                  <a:pt x="6332345" y="5457005"/>
                  <a:pt x="5704037" y="5475903"/>
                  <a:pt x="5328165" y="5875088"/>
                </a:cubicBezTo>
                <a:lnTo>
                  <a:pt x="4402656" y="6857999"/>
                </a:lnTo>
                <a:lnTo>
                  <a:pt x="3672612" y="6857999"/>
                </a:lnTo>
                <a:lnTo>
                  <a:pt x="3676518" y="6798424"/>
                </a:lnTo>
                <a:cubicBezTo>
                  <a:pt x="3668879" y="6544465"/>
                  <a:pt x="3564359" y="6293420"/>
                  <a:pt x="3364766" y="6105484"/>
                </a:cubicBezTo>
                <a:cubicBezTo>
                  <a:pt x="2965581" y="5729612"/>
                  <a:pt x="2337273" y="5748510"/>
                  <a:pt x="1961400" y="6147695"/>
                </a:cubicBezTo>
                <a:lnTo>
                  <a:pt x="1292579" y="6857999"/>
                </a:lnTo>
                <a:lnTo>
                  <a:pt x="864271" y="6857999"/>
                </a:lnTo>
                <a:lnTo>
                  <a:pt x="2180927" y="5459682"/>
                </a:lnTo>
                <a:cubicBezTo>
                  <a:pt x="2556799" y="5060497"/>
                  <a:pt x="2537900" y="4432189"/>
                  <a:pt x="2138716" y="4056317"/>
                </a:cubicBezTo>
                <a:cubicBezTo>
                  <a:pt x="1739530" y="3680445"/>
                  <a:pt x="1111222" y="3699344"/>
                  <a:pt x="735350" y="4098528"/>
                </a:cubicBezTo>
                <a:lnTo>
                  <a:pt x="0" y="487948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CB1879-C145-0946-202D-55D7EDBE28DB}"/>
              </a:ext>
            </a:extLst>
          </p:cNvPr>
          <p:cNvSpPr txBox="1"/>
          <p:nvPr/>
        </p:nvSpPr>
        <p:spPr>
          <a:xfrm>
            <a:off x="608872" y="380533"/>
            <a:ext cx="6714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Aptos Black" panose="020B0004020202020204" pitchFamily="34" charset="0"/>
              </a:rPr>
              <a:t>Vesmírná turistika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B696484-E75C-58C3-8A24-A66D9BFF7D22}"/>
              </a:ext>
            </a:extLst>
          </p:cNvPr>
          <p:cNvSpPr txBox="1"/>
          <p:nvPr/>
        </p:nvSpPr>
        <p:spPr>
          <a:xfrm>
            <a:off x="778688" y="2935313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ptos Black" panose="020B0004020202020204" pitchFamily="34" charset="0"/>
              </a:rPr>
              <a:t>Anežka Svobodová</a:t>
            </a:r>
          </a:p>
        </p:txBody>
      </p:sp>
    </p:spTree>
    <p:extLst>
      <p:ext uri="{BB962C8B-B14F-4D97-AF65-F5344CB8AC3E}">
        <p14:creationId xmlns:p14="http://schemas.microsoft.com/office/powerpoint/2010/main" val="187930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Obsah obrázku osoba, muž, Lidská tvář, oblečení&#10;&#10;Popis byl vytvořen automaticky">
            <a:extLst>
              <a:ext uri="{FF2B5EF4-FFF2-40B4-BE49-F238E27FC236}">
                <a16:creationId xmlns:a16="http://schemas.microsoft.com/office/drawing/2014/main" id="{FD91C3A6-3B27-E3FE-12C7-B92E2A61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Obdélník 36">
            <a:extLst>
              <a:ext uri="{FF2B5EF4-FFF2-40B4-BE49-F238E27FC236}">
                <a16:creationId xmlns:a16="http://schemas.microsoft.com/office/drawing/2014/main" id="{87E0FC25-D0F9-959A-80EA-ABCDCDAECB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hlinkClick r:id="rId3" action="ppaction://hlinksldjump"/>
            <a:extLst>
              <a:ext uri="{FF2B5EF4-FFF2-40B4-BE49-F238E27FC236}">
                <a16:creationId xmlns:a16="http://schemas.microsoft.com/office/drawing/2014/main" id="{3184E6A5-8E36-62F8-D09C-D3116FDBAF3F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hlinkClick r:id="rId4" action="ppaction://hlinksldjump"/>
            <a:extLst>
              <a:ext uri="{FF2B5EF4-FFF2-40B4-BE49-F238E27FC236}">
                <a16:creationId xmlns:a16="http://schemas.microsoft.com/office/drawing/2014/main" id="{F30F85B4-00CA-D1D9-057E-7276B2DC6AC9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hlinkClick r:id="rId5" action="ppaction://hlinksldjump"/>
            <a:extLst>
              <a:ext uri="{FF2B5EF4-FFF2-40B4-BE49-F238E27FC236}">
                <a16:creationId xmlns:a16="http://schemas.microsoft.com/office/drawing/2014/main" id="{C8B5A1F4-2D1B-229F-190E-B6EE2CC877A5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hlinkClick r:id="rId6" action="ppaction://hlinksldjump"/>
            <a:extLst>
              <a:ext uri="{FF2B5EF4-FFF2-40B4-BE49-F238E27FC236}">
                <a16:creationId xmlns:a16="http://schemas.microsoft.com/office/drawing/2014/main" id="{4A5CF31F-E1B3-C704-4223-ABB005C5A571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hlinkClick r:id="rId7" action="ppaction://hlinksldjump"/>
            <a:extLst>
              <a:ext uri="{FF2B5EF4-FFF2-40B4-BE49-F238E27FC236}">
                <a16:creationId xmlns:a16="http://schemas.microsoft.com/office/drawing/2014/main" id="{B16BBEDD-D0F9-9715-D295-578E88C0409C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hlinkClick r:id="rId8" action="ppaction://hlinksldjump"/>
            <a:extLst>
              <a:ext uri="{FF2B5EF4-FFF2-40B4-BE49-F238E27FC236}">
                <a16:creationId xmlns:a16="http://schemas.microsoft.com/office/drawing/2014/main" id="{44A20D5D-8F93-91CB-99CA-9BF9E49B3B92}"/>
              </a:ext>
            </a:extLst>
          </p:cNvPr>
          <p:cNvSpPr/>
          <p:nvPr/>
        </p:nvSpPr>
        <p:spPr>
          <a:xfrm>
            <a:off x="111034" y="120858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hlinkClick r:id="rId9" action="ppaction://hlinksldjump"/>
            <a:extLst>
              <a:ext uri="{FF2B5EF4-FFF2-40B4-BE49-F238E27FC236}">
                <a16:creationId xmlns:a16="http://schemas.microsoft.com/office/drawing/2014/main" id="{0FC3F943-F185-1224-924F-1256623CD363}"/>
              </a:ext>
            </a:extLst>
          </p:cNvPr>
          <p:cNvSpPr/>
          <p:nvPr/>
        </p:nvSpPr>
        <p:spPr>
          <a:xfrm>
            <a:off x="106978" y="247485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Grafický objekt 12" descr="Pruhový graf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8E18923A-97D7-4992-8126-78DCDCA22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5" name="Grafický objekt 14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998FE024-440D-D64C-A96F-FBAA3120EA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7" name="Grafický objekt 16" descr="Podrobný plán se souvislou výplní">
            <a:hlinkClick r:id="rId9" action="ppaction://hlinksldjump"/>
            <a:extLst>
              <a:ext uri="{FF2B5EF4-FFF2-40B4-BE49-F238E27FC236}">
                <a16:creationId xmlns:a16="http://schemas.microsoft.com/office/drawing/2014/main" id="{1F91A2BC-C7C2-3BCE-5F97-D2B8402A74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25" name="Grafický objekt 24" descr="Satur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3E758C6B-B6F7-E6D9-42A3-0828E0D0B5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27" name="Grafický objekt 26" descr="Vesmírná krajina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1861A325-4B10-12D8-44EF-19083754C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31" name="Grafický objekt 30" descr="Raket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C1AC4C8C-118C-7A74-D811-B2FDD1ADFA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33" name="Grafický objekt 32" descr="Umělá inteligence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E4D957A3-B58A-421C-2567-97F929A931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20FA7897-1386-8B67-75A0-FD51F03D9854}"/>
              </a:ext>
            </a:extLst>
          </p:cNvPr>
          <p:cNvSpPr txBox="1"/>
          <p:nvPr/>
        </p:nvSpPr>
        <p:spPr>
          <a:xfrm>
            <a:off x="4064725" y="1071130"/>
            <a:ext cx="46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  <a:latin typeface="Aptos Black" panose="020B0004020202020204" pitchFamily="34" charset="0"/>
              </a:rPr>
              <a:t>OBSAH</a:t>
            </a:r>
          </a:p>
        </p:txBody>
      </p:sp>
      <p:sp>
        <p:nvSpPr>
          <p:cNvPr id="39" name="Obdélník: se zakulacenými rohy 38">
            <a:hlinkClick r:id="rId8" action="ppaction://hlinksldjump"/>
            <a:extLst>
              <a:ext uri="{FF2B5EF4-FFF2-40B4-BE49-F238E27FC236}">
                <a16:creationId xmlns:a16="http://schemas.microsoft.com/office/drawing/2014/main" id="{53285CA5-575D-5A46-868E-F02FE47E035F}"/>
              </a:ext>
            </a:extLst>
          </p:cNvPr>
          <p:cNvSpPr/>
          <p:nvPr/>
        </p:nvSpPr>
        <p:spPr>
          <a:xfrm>
            <a:off x="1898465" y="2899954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První turisté ve vesmíru</a:t>
            </a:r>
          </a:p>
        </p:txBody>
      </p:sp>
      <p:sp>
        <p:nvSpPr>
          <p:cNvPr id="40" name="Obdélník: se zakulacenými rohy 39">
            <a:hlinkClick r:id="rId3" action="ppaction://hlinksldjump"/>
            <a:extLst>
              <a:ext uri="{FF2B5EF4-FFF2-40B4-BE49-F238E27FC236}">
                <a16:creationId xmlns:a16="http://schemas.microsoft.com/office/drawing/2014/main" id="{0D1E365D-1547-4457-416A-A5EB21C1C1C6}"/>
              </a:ext>
            </a:extLst>
          </p:cNvPr>
          <p:cNvSpPr/>
          <p:nvPr/>
        </p:nvSpPr>
        <p:spPr>
          <a:xfrm>
            <a:off x="5181599" y="2899954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Film Výzva</a:t>
            </a:r>
          </a:p>
        </p:txBody>
      </p:sp>
      <p:sp>
        <p:nvSpPr>
          <p:cNvPr id="41" name="Obdélník: se zakulacenými rohy 40">
            <a:hlinkClick r:id="rId4" action="ppaction://hlinksldjump"/>
            <a:extLst>
              <a:ext uri="{FF2B5EF4-FFF2-40B4-BE49-F238E27FC236}">
                <a16:creationId xmlns:a16="http://schemas.microsoft.com/office/drawing/2014/main" id="{082D6409-B529-40DD-8462-44F85A7B50B6}"/>
              </a:ext>
            </a:extLst>
          </p:cNvPr>
          <p:cNvSpPr/>
          <p:nvPr/>
        </p:nvSpPr>
        <p:spPr>
          <a:xfrm>
            <a:off x="8464733" y="2899954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Vesmírné mise</a:t>
            </a:r>
          </a:p>
        </p:txBody>
      </p:sp>
      <p:sp>
        <p:nvSpPr>
          <p:cNvPr id="42" name="Obdélník: se zakulacenými rohy 41">
            <a:hlinkClick r:id="rId5" action="ppaction://hlinksldjump"/>
            <a:extLst>
              <a:ext uri="{FF2B5EF4-FFF2-40B4-BE49-F238E27FC236}">
                <a16:creationId xmlns:a16="http://schemas.microsoft.com/office/drawing/2014/main" id="{34582EEF-3C29-86A7-4F6C-90F529A19941}"/>
              </a:ext>
            </a:extLst>
          </p:cNvPr>
          <p:cNvSpPr/>
          <p:nvPr/>
        </p:nvSpPr>
        <p:spPr>
          <a:xfrm>
            <a:off x="1898465" y="4432750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Výlety do vesmíru</a:t>
            </a:r>
          </a:p>
        </p:txBody>
      </p:sp>
      <p:sp>
        <p:nvSpPr>
          <p:cNvPr id="43" name="Obdélník: se zakulacenými rohy 42">
            <a:hlinkClick r:id="rId6" action="ppaction://hlinksldjump"/>
            <a:extLst>
              <a:ext uri="{FF2B5EF4-FFF2-40B4-BE49-F238E27FC236}">
                <a16:creationId xmlns:a16="http://schemas.microsoft.com/office/drawing/2014/main" id="{4AA89FE5-B5F5-CA20-5C56-1487BE78D86E}"/>
              </a:ext>
            </a:extLst>
          </p:cNvPr>
          <p:cNvSpPr/>
          <p:nvPr/>
        </p:nvSpPr>
        <p:spPr>
          <a:xfrm>
            <a:off x="5181599" y="4432750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Budoucnost</a:t>
            </a:r>
          </a:p>
        </p:txBody>
      </p:sp>
      <p:sp>
        <p:nvSpPr>
          <p:cNvPr id="44" name="Obdélník: se zakulacenými rohy 43">
            <a:hlinkClick r:id="rId7" action="ppaction://hlinksldjump"/>
            <a:extLst>
              <a:ext uri="{FF2B5EF4-FFF2-40B4-BE49-F238E27FC236}">
                <a16:creationId xmlns:a16="http://schemas.microsoft.com/office/drawing/2014/main" id="{F775B077-33D8-11FF-5607-5F96E3D87622}"/>
              </a:ext>
            </a:extLst>
          </p:cNvPr>
          <p:cNvSpPr/>
          <p:nvPr/>
        </p:nvSpPr>
        <p:spPr>
          <a:xfrm>
            <a:off x="8464733" y="4432750"/>
            <a:ext cx="2560320" cy="1058091"/>
          </a:xfrm>
          <a:prstGeom prst="roundRect">
            <a:avLst>
              <a:gd name="adj" fmla="val 500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ptos Black" panose="020B0004020202020204" pitchFamily="34" charset="0"/>
              </a:rPr>
              <a:t>Závěr a poděkování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C7AAE2A-DD67-6655-407A-4ADE1CA8A4F7}"/>
              </a:ext>
            </a:extLst>
          </p:cNvPr>
          <p:cNvSpPr txBox="1"/>
          <p:nvPr/>
        </p:nvSpPr>
        <p:spPr>
          <a:xfrm>
            <a:off x="2930431" y="5891066"/>
            <a:ext cx="766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ptos Black" panose="020B0004020202020204" pitchFamily="34" charset="0"/>
              </a:rPr>
              <a:t>po prezentaci se prosím pohybujte v bočním menu</a:t>
            </a:r>
          </a:p>
        </p:txBody>
      </p:sp>
    </p:spTree>
    <p:extLst>
      <p:ext uri="{BB962C8B-B14F-4D97-AF65-F5344CB8AC3E}">
        <p14:creationId xmlns:p14="http://schemas.microsoft.com/office/powerpoint/2010/main" val="42231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Obsah obrázku prostor, mlhovina, Vesmír, Astronomický objekt&#10;&#10;Popis byl vytvořen automaticky">
            <a:extLst>
              <a:ext uri="{FF2B5EF4-FFF2-40B4-BE49-F238E27FC236}">
                <a16:creationId xmlns:a16="http://schemas.microsoft.com/office/drawing/2014/main" id="{00C4D9F1-8415-396F-136F-2055A03B9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233"/>
          <a:stretch/>
        </p:blipFill>
        <p:spPr>
          <a:xfrm>
            <a:off x="0" y="-619"/>
            <a:ext cx="12192000" cy="6858619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1858C77F-F5FE-119D-3910-DB19C5FE3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41FF71A4-C97A-1C1C-FD9D-B756A557C78B}"/>
              </a:ext>
            </a:extLst>
          </p:cNvPr>
          <p:cNvSpPr/>
          <p:nvPr/>
        </p:nvSpPr>
        <p:spPr>
          <a:xfrm>
            <a:off x="836022" y="0"/>
            <a:ext cx="6096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D0FC1B9-DF47-0415-2686-07606AA38E18}"/>
              </a:ext>
            </a:extLst>
          </p:cNvPr>
          <p:cNvSpPr/>
          <p:nvPr/>
        </p:nvSpPr>
        <p:spPr>
          <a:xfrm>
            <a:off x="0" y="0"/>
            <a:ext cx="83602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hlinkClick r:id="rId3" action="ppaction://hlinksldjump"/>
            <a:extLst>
              <a:ext uri="{FF2B5EF4-FFF2-40B4-BE49-F238E27FC236}">
                <a16:creationId xmlns:a16="http://schemas.microsoft.com/office/drawing/2014/main" id="{C65F1E30-8334-4798-FA1B-EF089B29AB41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hlinkClick r:id="rId4" action="ppaction://hlinksldjump"/>
            <a:extLst>
              <a:ext uri="{FF2B5EF4-FFF2-40B4-BE49-F238E27FC236}">
                <a16:creationId xmlns:a16="http://schemas.microsoft.com/office/drawing/2014/main" id="{19EA89FE-63E1-F3F1-942E-6706D7E177EE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hlinkClick r:id="rId5" action="ppaction://hlinksldjump"/>
            <a:extLst>
              <a:ext uri="{FF2B5EF4-FFF2-40B4-BE49-F238E27FC236}">
                <a16:creationId xmlns:a16="http://schemas.microsoft.com/office/drawing/2014/main" id="{A0F7ED25-D8ED-357D-648E-CF4D038426F6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hlinkClick r:id="rId6" action="ppaction://hlinksldjump"/>
            <a:extLst>
              <a:ext uri="{FF2B5EF4-FFF2-40B4-BE49-F238E27FC236}">
                <a16:creationId xmlns:a16="http://schemas.microsoft.com/office/drawing/2014/main" id="{546BCFA2-26DF-F330-B375-8704CFE6D242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7" action="ppaction://hlinksldjump"/>
            <a:extLst>
              <a:ext uri="{FF2B5EF4-FFF2-40B4-BE49-F238E27FC236}">
                <a16:creationId xmlns:a16="http://schemas.microsoft.com/office/drawing/2014/main" id="{E4F4F4EC-42BD-7F17-98C5-303DA450CF79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hlinkClick r:id="rId8" action="ppaction://hlinksldjump"/>
            <a:extLst>
              <a:ext uri="{FF2B5EF4-FFF2-40B4-BE49-F238E27FC236}">
                <a16:creationId xmlns:a16="http://schemas.microsoft.com/office/drawing/2014/main" id="{5EB6E278-D242-F09B-7DB0-6A6B6FE52C87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hlinkClick r:id="rId3" action="ppaction://hlinksldjump"/>
            <a:extLst>
              <a:ext uri="{FF2B5EF4-FFF2-40B4-BE49-F238E27FC236}">
                <a16:creationId xmlns:a16="http://schemas.microsoft.com/office/drawing/2014/main" id="{450B631D-5EE9-BF9C-8259-A3FE6B629845}"/>
              </a:ext>
            </a:extLst>
          </p:cNvPr>
          <p:cNvSpPr/>
          <p:nvPr/>
        </p:nvSpPr>
        <p:spPr>
          <a:xfrm>
            <a:off x="106978" y="1195341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Grafický objekt 12" descr="Pruhový graf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FCA097BB-E3FA-C32C-911D-91623F4F8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4" name="Grafický objekt 13" descr="Astronaut muž se souvislou výplní">
            <a:hlinkClick r:id="rId11" action="ppaction://hlinksldjump"/>
            <a:extLst>
              <a:ext uri="{FF2B5EF4-FFF2-40B4-BE49-F238E27FC236}">
                <a16:creationId xmlns:a16="http://schemas.microsoft.com/office/drawing/2014/main" id="{DABE52BE-0841-D096-AF02-6BC1A24249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5" name="Grafický objekt 14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5AB53805-0E88-A6BE-02B7-B389DD5AF2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6" name="Grafický objekt 15" descr="Saturn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AE220637-1FC2-1DA8-4D44-09E1EB57D1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7" name="Grafický objekt 16" descr="Vesmírná krajin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03489398-BE26-B0B6-F474-72C21BD5E9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8" name="Grafický objekt 17" descr="Raketa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5630F6C6-00B2-7C0D-DE5C-F5A758D5AD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9" name="Grafický objekt 18" descr="Umělá inteligence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0B9F02A1-FD20-6F1B-B267-1D86BED985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01987C9-5EFE-5623-44F2-3A7B11F52292}"/>
              </a:ext>
            </a:extLst>
          </p:cNvPr>
          <p:cNvGrpSpPr/>
          <p:nvPr/>
        </p:nvGrpSpPr>
        <p:grpSpPr>
          <a:xfrm>
            <a:off x="1262146" y="1234530"/>
            <a:ext cx="4724401" cy="5144480"/>
            <a:chOff x="1458088" y="874286"/>
            <a:chExt cx="4724401" cy="5144480"/>
          </a:xfrm>
          <a:blipFill dpi="0" rotWithShape="1">
            <a:blip r:embed="rId24"/>
            <a:srcRect/>
            <a:tile tx="0" ty="0" sx="80000" sy="80000" flip="none" algn="tl"/>
          </a:blipFill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C9890F47-D475-2889-95EE-A1AC9CEFB46E}"/>
                </a:ext>
              </a:extLst>
            </p:cNvPr>
            <p:cNvSpPr/>
            <p:nvPr/>
          </p:nvSpPr>
          <p:spPr>
            <a:xfrm>
              <a:off x="1458088" y="2315878"/>
              <a:ext cx="3513910" cy="3513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0E868286-B39E-97BB-69AC-342591A99A47}"/>
                </a:ext>
              </a:extLst>
            </p:cNvPr>
            <p:cNvSpPr/>
            <p:nvPr/>
          </p:nvSpPr>
          <p:spPr>
            <a:xfrm>
              <a:off x="2668579" y="874286"/>
              <a:ext cx="2951022" cy="29510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BE670E0B-F73A-CEA3-F142-AB73C5DCA372}"/>
                </a:ext>
              </a:extLst>
            </p:cNvPr>
            <p:cNvSpPr/>
            <p:nvPr/>
          </p:nvSpPr>
          <p:spPr>
            <a:xfrm>
              <a:off x="3592105" y="3428382"/>
              <a:ext cx="2590384" cy="2590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25F604B-BA5F-1AF8-7D76-C561F683869C}"/>
              </a:ext>
            </a:extLst>
          </p:cNvPr>
          <p:cNvSpPr txBox="1"/>
          <p:nvPr/>
        </p:nvSpPr>
        <p:spPr>
          <a:xfrm>
            <a:off x="7093617" y="472066"/>
            <a:ext cx="3821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První turisté ve vesmíru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2EC4BF1-9D54-1C6A-89BA-B364F8CAF06D}"/>
              </a:ext>
            </a:extLst>
          </p:cNvPr>
          <p:cNvSpPr txBox="1"/>
          <p:nvPr/>
        </p:nvSpPr>
        <p:spPr>
          <a:xfrm>
            <a:off x="6947223" y="2075957"/>
            <a:ext cx="49420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Christa </a:t>
            </a:r>
            <a:r>
              <a:rPr lang="cs-CZ" sz="2800" b="1" dirty="0" err="1">
                <a:solidFill>
                  <a:schemeClr val="bg1"/>
                </a:solidFill>
              </a:rPr>
              <a:t>McAuliffeová</a:t>
            </a:r>
            <a:endParaRPr lang="cs-CZ" sz="2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první kosmický turista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vyhrála soutěž učitel ve vesmíru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její let byl tragický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Dennis Tito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osmidenní výlet ve vesmírné stanici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celou cestu si uhradil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zhruba 20 milionů dolarů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bg1"/>
              </a:solidFill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F52AA3A-977C-17E6-9669-A148906B47CE}"/>
              </a:ext>
            </a:extLst>
          </p:cNvPr>
          <p:cNvCxnSpPr>
            <a:cxnSpLocks/>
          </p:cNvCxnSpPr>
          <p:nvPr/>
        </p:nvCxnSpPr>
        <p:spPr>
          <a:xfrm>
            <a:off x="6779623" y="2113568"/>
            <a:ext cx="0" cy="38689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50D9-F4CE-FB7F-4727-EA96ECC6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satelit, přeprava, prostor, venku&#10;&#10;Popis byl vytvořen automaticky">
            <a:extLst>
              <a:ext uri="{FF2B5EF4-FFF2-40B4-BE49-F238E27FC236}">
                <a16:creationId xmlns:a16="http://schemas.microsoft.com/office/drawing/2014/main" id="{86F52593-6588-B493-7E69-355687F0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618"/>
            <a:ext cx="12192000" cy="6858000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A1F37DFA-DC72-6D63-572C-7E6F2B0056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B5833A49-5B75-B2AB-D53D-6B3872F79830}"/>
              </a:ext>
            </a:extLst>
          </p:cNvPr>
          <p:cNvSpPr/>
          <p:nvPr/>
        </p:nvSpPr>
        <p:spPr>
          <a:xfrm>
            <a:off x="836022" y="0"/>
            <a:ext cx="6096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D94CA50-74EB-3EBF-6805-B583D8C16E58}"/>
              </a:ext>
            </a:extLst>
          </p:cNvPr>
          <p:cNvSpPr/>
          <p:nvPr/>
        </p:nvSpPr>
        <p:spPr>
          <a:xfrm>
            <a:off x="0" y="0"/>
            <a:ext cx="83602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hlinkClick r:id="rId3" action="ppaction://hlinksldjump"/>
            <a:extLst>
              <a:ext uri="{FF2B5EF4-FFF2-40B4-BE49-F238E27FC236}">
                <a16:creationId xmlns:a16="http://schemas.microsoft.com/office/drawing/2014/main" id="{3606FE69-EC49-701E-548F-F2C9A13B28C6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>
            <a:hlinkClick r:id="rId4" action="ppaction://hlinksldjump"/>
            <a:extLst>
              <a:ext uri="{FF2B5EF4-FFF2-40B4-BE49-F238E27FC236}">
                <a16:creationId xmlns:a16="http://schemas.microsoft.com/office/drawing/2014/main" id="{F2CE8C15-9994-A869-8825-C67E00F10FD4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hlinkClick r:id="rId5" action="ppaction://hlinksldjump"/>
            <a:extLst>
              <a:ext uri="{FF2B5EF4-FFF2-40B4-BE49-F238E27FC236}">
                <a16:creationId xmlns:a16="http://schemas.microsoft.com/office/drawing/2014/main" id="{AF8D8988-680C-91BA-FB10-C7FCC5659BB5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hlinkClick r:id="rId6" action="ppaction://hlinksldjump"/>
            <a:extLst>
              <a:ext uri="{FF2B5EF4-FFF2-40B4-BE49-F238E27FC236}">
                <a16:creationId xmlns:a16="http://schemas.microsoft.com/office/drawing/2014/main" id="{6F6603BF-A2FE-DCEB-A0BF-7CF03DD54344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hlinkClick r:id="rId7" action="ppaction://hlinksldjump"/>
            <a:extLst>
              <a:ext uri="{FF2B5EF4-FFF2-40B4-BE49-F238E27FC236}">
                <a16:creationId xmlns:a16="http://schemas.microsoft.com/office/drawing/2014/main" id="{1C2525B6-F16C-8B8B-B1FA-9FF216E7AE40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8" action="ppaction://hlinksldjump"/>
            <a:extLst>
              <a:ext uri="{FF2B5EF4-FFF2-40B4-BE49-F238E27FC236}">
                <a16:creationId xmlns:a16="http://schemas.microsoft.com/office/drawing/2014/main" id="{421CDC19-F045-8578-F21C-48E52A96F1F8}"/>
              </a:ext>
            </a:extLst>
          </p:cNvPr>
          <p:cNvSpPr/>
          <p:nvPr/>
        </p:nvSpPr>
        <p:spPr>
          <a:xfrm>
            <a:off x="111034" y="120858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hlinkClick r:id="rId3" action="ppaction://hlinksldjump"/>
            <a:extLst>
              <a:ext uri="{FF2B5EF4-FFF2-40B4-BE49-F238E27FC236}">
                <a16:creationId xmlns:a16="http://schemas.microsoft.com/office/drawing/2014/main" id="{FF1FE231-2315-8C3B-B5F2-C763D1D2666A}"/>
              </a:ext>
            </a:extLst>
          </p:cNvPr>
          <p:cNvSpPr/>
          <p:nvPr/>
        </p:nvSpPr>
        <p:spPr>
          <a:xfrm>
            <a:off x="106978" y="2162515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Pruhový graf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E8885C54-5C90-FD99-D7AD-68F270938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2" name="Grafický objekt 11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7AEDFD32-3478-F015-4381-F49BBD4A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3" name="Grafický objekt 12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77FA5987-EC7B-08AB-0E8F-3C32EAB040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4" name="Grafický objekt 13" descr="Saturn se souvislou výplní">
            <a:hlinkClick r:id="rId15" action="ppaction://hlinksldjump"/>
            <a:extLst>
              <a:ext uri="{FF2B5EF4-FFF2-40B4-BE49-F238E27FC236}">
                <a16:creationId xmlns:a16="http://schemas.microsoft.com/office/drawing/2014/main" id="{B261A7A3-39A3-7B0D-8F38-8EB1095AFB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5" name="Grafický objekt 14" descr="Vesmírná krajina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549C1C2F-8FDA-88D6-B0A0-BB989C408F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6" name="Grafický objekt 15" descr="Raket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D3F0B4E6-16A3-7860-5077-CA3A0E5248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7" name="Grafický objekt 16" descr="Umělá inteligence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BA349102-4736-93E5-0DCA-C27317F522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DEF2A0E-BCB7-26D8-BA5E-66D5432709FB}"/>
              </a:ext>
            </a:extLst>
          </p:cNvPr>
          <p:cNvGrpSpPr/>
          <p:nvPr/>
        </p:nvGrpSpPr>
        <p:grpSpPr>
          <a:xfrm>
            <a:off x="1262146" y="1234530"/>
            <a:ext cx="4724401" cy="5144480"/>
            <a:chOff x="1458088" y="874286"/>
            <a:chExt cx="4724401" cy="5144480"/>
          </a:xfrm>
          <a:blipFill dpi="0" rotWithShape="1">
            <a:blip r:embed="rId24"/>
            <a:srcRect/>
            <a:tile tx="-1905000" ty="0" sx="80000" sy="80000" flip="none" algn="tl"/>
          </a:blipFill>
        </p:grpSpPr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E2827868-2504-9C07-54C9-2D4EBCF788D5}"/>
                </a:ext>
              </a:extLst>
            </p:cNvPr>
            <p:cNvSpPr/>
            <p:nvPr/>
          </p:nvSpPr>
          <p:spPr>
            <a:xfrm>
              <a:off x="1458088" y="2315878"/>
              <a:ext cx="3513910" cy="3513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F0E58918-1E40-574F-B88A-140893876CF6}"/>
                </a:ext>
              </a:extLst>
            </p:cNvPr>
            <p:cNvSpPr/>
            <p:nvPr/>
          </p:nvSpPr>
          <p:spPr>
            <a:xfrm>
              <a:off x="2668579" y="874286"/>
              <a:ext cx="2951022" cy="29510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F1729B4D-EF15-0CEA-6E52-517CF39CACA2}"/>
                </a:ext>
              </a:extLst>
            </p:cNvPr>
            <p:cNvSpPr/>
            <p:nvPr/>
          </p:nvSpPr>
          <p:spPr>
            <a:xfrm>
              <a:off x="3592105" y="3428382"/>
              <a:ext cx="2590384" cy="2590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1381091-FD68-E1D4-8AF7-6DCA163D7979}"/>
              </a:ext>
            </a:extLst>
          </p:cNvPr>
          <p:cNvSpPr txBox="1"/>
          <p:nvPr/>
        </p:nvSpPr>
        <p:spPr>
          <a:xfrm>
            <a:off x="7153624" y="1134102"/>
            <a:ext cx="3821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Film Výzva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CCBA3C8-03E7-57DB-B89F-EA655DF958F3}"/>
              </a:ext>
            </a:extLst>
          </p:cNvPr>
          <p:cNvSpPr txBox="1"/>
          <p:nvPr/>
        </p:nvSpPr>
        <p:spPr>
          <a:xfrm>
            <a:off x="7088907" y="2615892"/>
            <a:ext cx="516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Klima </a:t>
            </a:r>
            <a:r>
              <a:rPr lang="cs-CZ" sz="2400" b="1" dirty="0" err="1">
                <a:solidFill>
                  <a:schemeClr val="bg1"/>
                </a:solidFill>
              </a:rPr>
              <a:t>Šipenka</a:t>
            </a:r>
            <a:r>
              <a:rPr lang="cs-CZ" sz="2400" b="1" dirty="0">
                <a:solidFill>
                  <a:schemeClr val="bg1"/>
                </a:solidFill>
              </a:rPr>
              <a:t> a Julije </a:t>
            </a:r>
            <a:r>
              <a:rPr lang="cs-CZ" sz="2400" b="1" dirty="0" err="1">
                <a:solidFill>
                  <a:schemeClr val="bg1"/>
                </a:solidFill>
              </a:rPr>
              <a:t>Peresildová</a:t>
            </a:r>
            <a:endParaRPr lang="cs-CZ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ruští filmaři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scény do filmu výzva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natáčeli 10 dní na palubě ISS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D0C01C0-A80C-C1DD-93D9-EC73204AD92A}"/>
              </a:ext>
            </a:extLst>
          </p:cNvPr>
          <p:cNvCxnSpPr>
            <a:cxnSpLocks/>
          </p:cNvCxnSpPr>
          <p:nvPr/>
        </p:nvCxnSpPr>
        <p:spPr>
          <a:xfrm>
            <a:off x="6914605" y="2207403"/>
            <a:ext cx="0" cy="25798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75E6F-AAE8-1DED-2A3E-53611F0C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 descr="Obsah obrázku přeprava, raketa, Raketoplán, venku&#10;&#10;Popis byl vytvořen automaticky">
            <a:extLst>
              <a:ext uri="{FF2B5EF4-FFF2-40B4-BE49-F238E27FC236}">
                <a16:creationId xmlns:a16="http://schemas.microsoft.com/office/drawing/2014/main" id="{7A1CB882-2236-1727-5BBC-82AF5E712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/>
        </p:blipFill>
        <p:spPr>
          <a:xfrm>
            <a:off x="0" y="-14825"/>
            <a:ext cx="12192000" cy="6872825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DD7F603C-02FF-23A2-A843-FA4ADE0CE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5D78BCF1-F1D9-F538-5B29-440C2E7684C9}"/>
              </a:ext>
            </a:extLst>
          </p:cNvPr>
          <p:cNvSpPr/>
          <p:nvPr/>
        </p:nvSpPr>
        <p:spPr>
          <a:xfrm>
            <a:off x="836022" y="0"/>
            <a:ext cx="6096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DB00CF3-71F6-493C-36C9-96BEF6F314B5}"/>
              </a:ext>
            </a:extLst>
          </p:cNvPr>
          <p:cNvSpPr/>
          <p:nvPr/>
        </p:nvSpPr>
        <p:spPr>
          <a:xfrm>
            <a:off x="0" y="0"/>
            <a:ext cx="83602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hlinkClick r:id="rId3" action="ppaction://hlinksldjump"/>
            <a:extLst>
              <a:ext uri="{FF2B5EF4-FFF2-40B4-BE49-F238E27FC236}">
                <a16:creationId xmlns:a16="http://schemas.microsoft.com/office/drawing/2014/main" id="{93082A17-B762-9E5F-7FF7-F25533750E91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hlinkClick r:id="rId4" action="ppaction://hlinksldjump"/>
            <a:extLst>
              <a:ext uri="{FF2B5EF4-FFF2-40B4-BE49-F238E27FC236}">
                <a16:creationId xmlns:a16="http://schemas.microsoft.com/office/drawing/2014/main" id="{432DC2E4-2EE0-07D4-A124-5305E24DF8B1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hlinkClick r:id="rId5" action="ppaction://hlinksldjump"/>
            <a:extLst>
              <a:ext uri="{FF2B5EF4-FFF2-40B4-BE49-F238E27FC236}">
                <a16:creationId xmlns:a16="http://schemas.microsoft.com/office/drawing/2014/main" id="{F522F47C-6B23-1327-3ECB-FC8029CA0903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hlinkClick r:id="rId6" action="ppaction://hlinksldjump"/>
            <a:extLst>
              <a:ext uri="{FF2B5EF4-FFF2-40B4-BE49-F238E27FC236}">
                <a16:creationId xmlns:a16="http://schemas.microsoft.com/office/drawing/2014/main" id="{B190072E-3671-A2DE-9A37-8DF18360890A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hlinkClick r:id="rId7" action="ppaction://hlinksldjump"/>
            <a:extLst>
              <a:ext uri="{FF2B5EF4-FFF2-40B4-BE49-F238E27FC236}">
                <a16:creationId xmlns:a16="http://schemas.microsoft.com/office/drawing/2014/main" id="{C7DFF70E-3AB0-4234-6C10-BBA1771E678E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8" action="ppaction://hlinksldjump"/>
            <a:extLst>
              <a:ext uri="{FF2B5EF4-FFF2-40B4-BE49-F238E27FC236}">
                <a16:creationId xmlns:a16="http://schemas.microsoft.com/office/drawing/2014/main" id="{D1B79E39-C1AC-8B02-5DDE-A4579917775C}"/>
              </a:ext>
            </a:extLst>
          </p:cNvPr>
          <p:cNvSpPr/>
          <p:nvPr/>
        </p:nvSpPr>
        <p:spPr>
          <a:xfrm>
            <a:off x="111034" y="120858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hlinkClick r:id="rId3" action="ppaction://hlinksldjump"/>
            <a:extLst>
              <a:ext uri="{FF2B5EF4-FFF2-40B4-BE49-F238E27FC236}">
                <a16:creationId xmlns:a16="http://schemas.microsoft.com/office/drawing/2014/main" id="{D04E123A-F082-4BD3-814F-0AA84D89DCE1}"/>
              </a:ext>
            </a:extLst>
          </p:cNvPr>
          <p:cNvSpPr/>
          <p:nvPr/>
        </p:nvSpPr>
        <p:spPr>
          <a:xfrm>
            <a:off x="106978" y="3117295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Pruhový graf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3FF96970-4BAE-6A72-D3AA-43918D0146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2" name="Grafický objekt 11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3C9B50CE-729E-2BBF-F93F-46CA888CAD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3" name="Grafický objekt 12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0A224A41-DD99-3698-D818-D97DB7E934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4" name="Grafický objekt 13" descr="Saturn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8BA5052C-B345-128F-44C9-992F5836C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5" name="Grafický objekt 14" descr="Vesmírná krajina se souvislou výplní">
            <a:hlinkClick r:id="rId17" action="ppaction://hlinksldjump"/>
            <a:extLst>
              <a:ext uri="{FF2B5EF4-FFF2-40B4-BE49-F238E27FC236}">
                <a16:creationId xmlns:a16="http://schemas.microsoft.com/office/drawing/2014/main" id="{36F3F25D-05CD-F51A-7602-00ACF7649F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6" name="Grafický objekt 15" descr="Raket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E9AB2845-15B7-B822-3577-07C7C5A488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7" name="Grafický objekt 16" descr="Umělá inteligence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38FF3FDB-4E82-F56D-3003-528CF3830E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FC1D5F6-439F-D2B0-E790-F64ADFB8C3F9}"/>
              </a:ext>
            </a:extLst>
          </p:cNvPr>
          <p:cNvGrpSpPr/>
          <p:nvPr/>
        </p:nvGrpSpPr>
        <p:grpSpPr>
          <a:xfrm>
            <a:off x="1262146" y="1234530"/>
            <a:ext cx="4724401" cy="5144480"/>
            <a:chOff x="1458088" y="874286"/>
            <a:chExt cx="4724401" cy="5144480"/>
          </a:xfrm>
          <a:blipFill dpi="0" rotWithShape="1">
            <a:blip r:embed="rId24"/>
            <a:srcRect/>
            <a:tile tx="-1397000" ty="0" sx="80000" sy="80000" flip="none" algn="tl"/>
          </a:blipFill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BD81556B-DFDD-4587-A59C-EAB54D05113E}"/>
                </a:ext>
              </a:extLst>
            </p:cNvPr>
            <p:cNvSpPr/>
            <p:nvPr/>
          </p:nvSpPr>
          <p:spPr>
            <a:xfrm>
              <a:off x="1458088" y="2315878"/>
              <a:ext cx="3513910" cy="3513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F639C89B-E6A7-7470-9EA8-DBBF8E1BF9AE}"/>
                </a:ext>
              </a:extLst>
            </p:cNvPr>
            <p:cNvSpPr/>
            <p:nvPr/>
          </p:nvSpPr>
          <p:spPr>
            <a:xfrm>
              <a:off x="2668579" y="874286"/>
              <a:ext cx="2951022" cy="29510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688B0CFC-35FA-D578-260C-FA6F0E11F3FC}"/>
                </a:ext>
              </a:extLst>
            </p:cNvPr>
            <p:cNvSpPr/>
            <p:nvPr/>
          </p:nvSpPr>
          <p:spPr>
            <a:xfrm>
              <a:off x="3592105" y="3428382"/>
              <a:ext cx="2590384" cy="2590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9BB966E-55A2-F944-73D7-535A5A523A57}"/>
              </a:ext>
            </a:extLst>
          </p:cNvPr>
          <p:cNvSpPr txBox="1"/>
          <p:nvPr/>
        </p:nvSpPr>
        <p:spPr>
          <a:xfrm>
            <a:off x="6932022" y="959460"/>
            <a:ext cx="465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Vesmírné mise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AF50564-83CB-2934-8411-12FF520FD353}"/>
              </a:ext>
            </a:extLst>
          </p:cNvPr>
          <p:cNvSpPr txBox="1"/>
          <p:nvPr/>
        </p:nvSpPr>
        <p:spPr>
          <a:xfrm>
            <a:off x="7036524" y="1955542"/>
            <a:ext cx="49420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velký rozvoj vesmírné turistiky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800" b="1" dirty="0" err="1">
                <a:solidFill>
                  <a:schemeClr val="bg1"/>
                </a:solidFill>
              </a:rPr>
              <a:t>SpaceX</a:t>
            </a:r>
            <a:endParaRPr lang="cs-CZ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začínají se používat kabiny </a:t>
            </a:r>
            <a:r>
              <a:rPr lang="cs-CZ" sz="2400" b="1" dirty="0" err="1">
                <a:solidFill>
                  <a:schemeClr val="bg1"/>
                </a:solidFill>
              </a:rPr>
              <a:t>CrewDragon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majitel </a:t>
            </a:r>
            <a:r>
              <a:rPr lang="cs-CZ" sz="2400" b="1" dirty="0" err="1">
                <a:solidFill>
                  <a:schemeClr val="bg1"/>
                </a:solidFill>
              </a:rPr>
              <a:t>Elon</a:t>
            </a:r>
            <a:r>
              <a:rPr lang="cs-CZ" sz="2400" b="1" dirty="0">
                <a:solidFill>
                  <a:schemeClr val="bg1"/>
                </a:solidFill>
              </a:rPr>
              <a:t> Musk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Axiom </a:t>
            </a:r>
            <a:r>
              <a:rPr lang="cs-CZ" sz="2800" b="1" dirty="0" err="1">
                <a:solidFill>
                  <a:schemeClr val="bg1"/>
                </a:solidFill>
              </a:rPr>
              <a:t>space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dovezla do vesmíru tři platící skupiny turistů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příští rok chystá další výpravu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bg1"/>
              </a:solidFill>
            </a:endParaRP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F5ADA29-AB34-09CB-E276-38CDFA23EE92}"/>
              </a:ext>
            </a:extLst>
          </p:cNvPr>
          <p:cNvCxnSpPr>
            <a:cxnSpLocks/>
          </p:cNvCxnSpPr>
          <p:nvPr/>
        </p:nvCxnSpPr>
        <p:spPr>
          <a:xfrm>
            <a:off x="6932022" y="1829066"/>
            <a:ext cx="0" cy="44636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5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77839-630F-97C4-0479-EB5196C21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 descr="Obsah obrázku interiér, budova, inženýrství, stroj/přístroj&#10;&#10;Popis byl vytvořen automaticky">
            <a:extLst>
              <a:ext uri="{FF2B5EF4-FFF2-40B4-BE49-F238E27FC236}">
                <a16:creationId xmlns:a16="http://schemas.microsoft.com/office/drawing/2014/main" id="{B9F0E528-A9A1-D797-568C-F197F08D7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79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24031373-BC8B-23C5-F2C2-9F4ACDB705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C377ADAF-397F-6E46-0074-C3D528DAEE99}"/>
              </a:ext>
            </a:extLst>
          </p:cNvPr>
          <p:cNvSpPr/>
          <p:nvPr/>
        </p:nvSpPr>
        <p:spPr>
          <a:xfrm>
            <a:off x="836022" y="0"/>
            <a:ext cx="6096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4C0B714-5537-328A-0156-D3CB2AF8E3C5}"/>
              </a:ext>
            </a:extLst>
          </p:cNvPr>
          <p:cNvSpPr/>
          <p:nvPr/>
        </p:nvSpPr>
        <p:spPr>
          <a:xfrm>
            <a:off x="0" y="0"/>
            <a:ext cx="83602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hlinkClick r:id="rId3" action="ppaction://hlinksldjump"/>
            <a:extLst>
              <a:ext uri="{FF2B5EF4-FFF2-40B4-BE49-F238E27FC236}">
                <a16:creationId xmlns:a16="http://schemas.microsoft.com/office/drawing/2014/main" id="{031F1D04-6F26-92EA-E6BA-169BE1E0D190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hlinkClick r:id="rId4" action="ppaction://hlinksldjump"/>
            <a:extLst>
              <a:ext uri="{FF2B5EF4-FFF2-40B4-BE49-F238E27FC236}">
                <a16:creationId xmlns:a16="http://schemas.microsoft.com/office/drawing/2014/main" id="{78B68E3E-96B7-59D7-1FE5-C1D587395C7A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hlinkClick r:id="rId5" action="ppaction://hlinksldjump"/>
            <a:extLst>
              <a:ext uri="{FF2B5EF4-FFF2-40B4-BE49-F238E27FC236}">
                <a16:creationId xmlns:a16="http://schemas.microsoft.com/office/drawing/2014/main" id="{550D6E90-9F41-7FA6-B0EE-BF84C6C74B11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hlinkClick r:id="rId6" action="ppaction://hlinksldjump"/>
            <a:extLst>
              <a:ext uri="{FF2B5EF4-FFF2-40B4-BE49-F238E27FC236}">
                <a16:creationId xmlns:a16="http://schemas.microsoft.com/office/drawing/2014/main" id="{4DB04EE0-9355-2A8B-6166-D4BC9C33B248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hlinkClick r:id="rId7" action="ppaction://hlinksldjump"/>
            <a:extLst>
              <a:ext uri="{FF2B5EF4-FFF2-40B4-BE49-F238E27FC236}">
                <a16:creationId xmlns:a16="http://schemas.microsoft.com/office/drawing/2014/main" id="{7DAEF717-BF57-E1F4-7949-7F49A2B2720B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8" action="ppaction://hlinksldjump"/>
            <a:extLst>
              <a:ext uri="{FF2B5EF4-FFF2-40B4-BE49-F238E27FC236}">
                <a16:creationId xmlns:a16="http://schemas.microsoft.com/office/drawing/2014/main" id="{451622FF-3DEA-1342-9180-F5C82B69956A}"/>
              </a:ext>
            </a:extLst>
          </p:cNvPr>
          <p:cNvSpPr/>
          <p:nvPr/>
        </p:nvSpPr>
        <p:spPr>
          <a:xfrm>
            <a:off x="111034" y="120858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hlinkClick r:id="rId3" action="ppaction://hlinksldjump"/>
            <a:extLst>
              <a:ext uri="{FF2B5EF4-FFF2-40B4-BE49-F238E27FC236}">
                <a16:creationId xmlns:a16="http://schemas.microsoft.com/office/drawing/2014/main" id="{D89A0488-1B36-E56B-5CE1-5552F11EC9D4}"/>
              </a:ext>
            </a:extLst>
          </p:cNvPr>
          <p:cNvSpPr/>
          <p:nvPr/>
        </p:nvSpPr>
        <p:spPr>
          <a:xfrm>
            <a:off x="106978" y="4086358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Pruhový graf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31FBAD9C-87CB-5CEE-EF4C-88AA2A774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2" name="Grafický objekt 11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DC65F548-0747-35CD-A7C5-92D670360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3" name="Grafický objekt 12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F3CA7E7F-8742-594F-C188-09951D13CB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4" name="Grafický objekt 13" descr="Saturn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66E8DBA4-8042-65D4-7CB5-9EBB31735F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5" name="Grafický objekt 14" descr="Vesmírná krajin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B84429D2-9F1D-0337-FDCF-150F3555C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6" name="Grafický objekt 15" descr="Raketa se souvislou výplní">
            <a:hlinkClick r:id="rId19" action="ppaction://hlinksldjump"/>
            <a:extLst>
              <a:ext uri="{FF2B5EF4-FFF2-40B4-BE49-F238E27FC236}">
                <a16:creationId xmlns:a16="http://schemas.microsoft.com/office/drawing/2014/main" id="{92E7909B-8D3A-84D5-8498-AC18ABE3DD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7" name="Grafický objekt 16" descr="Umělá inteligence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389F2922-31CD-C407-D6C7-82B9C257D9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0415C011-4DBB-7837-7C06-D5798BA70E94}"/>
              </a:ext>
            </a:extLst>
          </p:cNvPr>
          <p:cNvGrpSpPr/>
          <p:nvPr/>
        </p:nvGrpSpPr>
        <p:grpSpPr>
          <a:xfrm>
            <a:off x="1262146" y="1234530"/>
            <a:ext cx="4724401" cy="5144480"/>
            <a:chOff x="1458088" y="874286"/>
            <a:chExt cx="4724401" cy="5144480"/>
          </a:xfrm>
          <a:blipFill dpi="0" rotWithShape="1">
            <a:blip r:embed="rId24"/>
            <a:srcRect/>
            <a:stretch>
              <a:fillRect/>
            </a:stretch>
          </a:blipFill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77A83BFE-E53E-0DFD-F348-449F68BB6B32}"/>
                </a:ext>
              </a:extLst>
            </p:cNvPr>
            <p:cNvSpPr/>
            <p:nvPr/>
          </p:nvSpPr>
          <p:spPr>
            <a:xfrm>
              <a:off x="1458088" y="2315878"/>
              <a:ext cx="3513910" cy="3513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DE46369E-30EA-28C7-AAB6-85CD64093B61}"/>
                </a:ext>
              </a:extLst>
            </p:cNvPr>
            <p:cNvSpPr/>
            <p:nvPr/>
          </p:nvSpPr>
          <p:spPr>
            <a:xfrm>
              <a:off x="2668579" y="874286"/>
              <a:ext cx="2951022" cy="29510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2588AC58-31E1-034C-0247-94A7930AACA2}"/>
                </a:ext>
              </a:extLst>
            </p:cNvPr>
            <p:cNvSpPr/>
            <p:nvPr/>
          </p:nvSpPr>
          <p:spPr>
            <a:xfrm>
              <a:off x="3592105" y="3428382"/>
              <a:ext cx="2590384" cy="2590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27C2482-B924-0708-A62C-753BBC10EE11}"/>
              </a:ext>
            </a:extLst>
          </p:cNvPr>
          <p:cNvSpPr txBox="1"/>
          <p:nvPr/>
        </p:nvSpPr>
        <p:spPr>
          <a:xfrm>
            <a:off x="6674031" y="967084"/>
            <a:ext cx="537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Výlety do vesmíru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6B0BEC8-53BC-1717-F819-D19657A02C79}"/>
              </a:ext>
            </a:extLst>
          </p:cNvPr>
          <p:cNvSpPr txBox="1"/>
          <p:nvPr/>
        </p:nvSpPr>
        <p:spPr>
          <a:xfrm>
            <a:off x="7088906" y="2615892"/>
            <a:ext cx="51488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</a:rPr>
              <a:t>BlueOrigin</a:t>
            </a:r>
            <a:r>
              <a:rPr lang="cs-CZ" sz="2800" b="1" dirty="0">
                <a:solidFill>
                  <a:schemeClr val="bg1"/>
                </a:solidFill>
              </a:rPr>
              <a:t> a </a:t>
            </a:r>
            <a:r>
              <a:rPr lang="cs-CZ" sz="2800" b="1" dirty="0" err="1">
                <a:solidFill>
                  <a:schemeClr val="bg1"/>
                </a:solidFill>
              </a:rPr>
              <a:t>Virgin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Galactic</a:t>
            </a:r>
            <a:endParaRPr lang="cs-CZ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pořádají krátké výlety do vesmíru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jen 100 kilometrů </a:t>
            </a:r>
            <a:r>
              <a:rPr lang="cs-CZ" sz="2400" b="1" dirty="0" err="1">
                <a:solidFill>
                  <a:schemeClr val="bg1"/>
                </a:solidFill>
              </a:rPr>
              <a:t>ned</a:t>
            </a:r>
            <a:r>
              <a:rPr lang="cs-CZ" sz="2400" b="1" dirty="0">
                <a:solidFill>
                  <a:schemeClr val="bg1"/>
                </a:solidFill>
              </a:rPr>
              <a:t> zemí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cena je 250 – 300 tisíc dolarů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nejmladší účastník byl Oliver </a:t>
            </a:r>
            <a:r>
              <a:rPr lang="cs-CZ" sz="2400" b="1" dirty="0" err="1">
                <a:solidFill>
                  <a:schemeClr val="bg1"/>
                </a:solidFill>
              </a:rPr>
              <a:t>Daemen</a:t>
            </a:r>
            <a:endParaRPr lang="cs-CZ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nejstarší účastník byl Edward Dwight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8808EA46-A75F-186A-631D-14711937EBDE}"/>
              </a:ext>
            </a:extLst>
          </p:cNvPr>
          <p:cNvCxnSpPr>
            <a:cxnSpLocks/>
          </p:cNvCxnSpPr>
          <p:nvPr/>
        </p:nvCxnSpPr>
        <p:spPr>
          <a:xfrm>
            <a:off x="6914605" y="2207403"/>
            <a:ext cx="17417" cy="36186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F78F8-F443-E86E-8CC4-4AB41AD4F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Obsah obrázku obraz, umění, strom, venku&#10;&#10;Popis byl vytvořen automaticky">
            <a:extLst>
              <a:ext uri="{FF2B5EF4-FFF2-40B4-BE49-F238E27FC236}">
                <a16:creationId xmlns:a16="http://schemas.microsoft.com/office/drawing/2014/main" id="{D950B43A-312A-CF39-6FB9-96D17C25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0" b="16413"/>
          <a:stretch/>
        </p:blipFill>
        <p:spPr>
          <a:xfrm>
            <a:off x="0" y="-618"/>
            <a:ext cx="12192000" cy="685800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10EB6CA6-4E2E-08EE-9444-8C422F8257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D474B4F7-2EF3-7A36-6FCB-CA93A97EAD48}"/>
              </a:ext>
            </a:extLst>
          </p:cNvPr>
          <p:cNvSpPr/>
          <p:nvPr/>
        </p:nvSpPr>
        <p:spPr>
          <a:xfrm>
            <a:off x="836022" y="0"/>
            <a:ext cx="6096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210C7F-FF38-702B-B0B8-0C5C0F06F5AF}"/>
              </a:ext>
            </a:extLst>
          </p:cNvPr>
          <p:cNvSpPr/>
          <p:nvPr/>
        </p:nvSpPr>
        <p:spPr>
          <a:xfrm>
            <a:off x="0" y="0"/>
            <a:ext cx="83602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hlinkClick r:id="rId3" action="ppaction://hlinksldjump"/>
            <a:extLst>
              <a:ext uri="{FF2B5EF4-FFF2-40B4-BE49-F238E27FC236}">
                <a16:creationId xmlns:a16="http://schemas.microsoft.com/office/drawing/2014/main" id="{9DC57E7D-0EE4-396E-23BA-4CE8152FB8E8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hlinkClick r:id="rId4" action="ppaction://hlinksldjump"/>
            <a:extLst>
              <a:ext uri="{FF2B5EF4-FFF2-40B4-BE49-F238E27FC236}">
                <a16:creationId xmlns:a16="http://schemas.microsoft.com/office/drawing/2014/main" id="{1759B2EB-689E-340F-EF90-D7F02DE4F060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hlinkClick r:id="rId5" action="ppaction://hlinksldjump"/>
            <a:extLst>
              <a:ext uri="{FF2B5EF4-FFF2-40B4-BE49-F238E27FC236}">
                <a16:creationId xmlns:a16="http://schemas.microsoft.com/office/drawing/2014/main" id="{2D31D89F-A4CB-F71A-AFA8-593192392488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hlinkClick r:id="rId6" action="ppaction://hlinksldjump"/>
            <a:extLst>
              <a:ext uri="{FF2B5EF4-FFF2-40B4-BE49-F238E27FC236}">
                <a16:creationId xmlns:a16="http://schemas.microsoft.com/office/drawing/2014/main" id="{31C298D0-78D8-99CB-210E-8C7079A93661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hlinkClick r:id="rId7" action="ppaction://hlinksldjump"/>
            <a:extLst>
              <a:ext uri="{FF2B5EF4-FFF2-40B4-BE49-F238E27FC236}">
                <a16:creationId xmlns:a16="http://schemas.microsoft.com/office/drawing/2014/main" id="{D699B02D-72A1-E9BC-9103-17251579DC7A}"/>
              </a:ext>
            </a:extLst>
          </p:cNvPr>
          <p:cNvSpPr/>
          <p:nvPr/>
        </p:nvSpPr>
        <p:spPr>
          <a:xfrm>
            <a:off x="111032" y="5982482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8" action="ppaction://hlinksldjump"/>
            <a:extLst>
              <a:ext uri="{FF2B5EF4-FFF2-40B4-BE49-F238E27FC236}">
                <a16:creationId xmlns:a16="http://schemas.microsoft.com/office/drawing/2014/main" id="{2C8D8F38-22A9-28EE-4C0D-B123E9584862}"/>
              </a:ext>
            </a:extLst>
          </p:cNvPr>
          <p:cNvSpPr/>
          <p:nvPr/>
        </p:nvSpPr>
        <p:spPr>
          <a:xfrm>
            <a:off x="111034" y="120858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hlinkClick r:id="rId3" action="ppaction://hlinksldjump"/>
            <a:extLst>
              <a:ext uri="{FF2B5EF4-FFF2-40B4-BE49-F238E27FC236}">
                <a16:creationId xmlns:a16="http://schemas.microsoft.com/office/drawing/2014/main" id="{3F07AAEC-C01A-E058-6880-7F9C8FCC3612}"/>
              </a:ext>
            </a:extLst>
          </p:cNvPr>
          <p:cNvSpPr/>
          <p:nvPr/>
        </p:nvSpPr>
        <p:spPr>
          <a:xfrm>
            <a:off x="106978" y="5056267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Pruhový graf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BA1A7F7C-58C3-5986-6D60-37E407DBF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2" name="Grafický objekt 11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4A126912-90A2-5CB4-6756-DE90E9DAB1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3" name="Grafický objekt 12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1F40F6D5-3C74-F323-70BF-515F82B794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4" name="Grafický objekt 13" descr="Saturn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F9FD0640-D64C-88DE-19F3-BA2B282320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5" name="Grafický objekt 14" descr="Vesmírná krajin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428D96E4-C6FD-1678-8A66-6B2FD79F93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6" name="Grafický objekt 15" descr="Raketa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6A5253BE-D4B2-ECD7-D92E-D5F1A7B80C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7" name="Grafický objekt 16" descr="Umělá inteligence se souvislou výplní">
            <a:hlinkClick r:id="rId21" action="ppaction://hlinksldjump"/>
            <a:extLst>
              <a:ext uri="{FF2B5EF4-FFF2-40B4-BE49-F238E27FC236}">
                <a16:creationId xmlns:a16="http://schemas.microsoft.com/office/drawing/2014/main" id="{A7B3FB41-7DC1-41D9-CDEC-B795A757A7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4EF980D-46AB-9EBD-A1D0-F5C1699F21D2}"/>
              </a:ext>
            </a:extLst>
          </p:cNvPr>
          <p:cNvGrpSpPr/>
          <p:nvPr/>
        </p:nvGrpSpPr>
        <p:grpSpPr>
          <a:xfrm>
            <a:off x="1262146" y="1234530"/>
            <a:ext cx="4724401" cy="5144480"/>
            <a:chOff x="1458088" y="874286"/>
            <a:chExt cx="4724401" cy="5144480"/>
          </a:xfrm>
          <a:blipFill dpi="0" rotWithShape="1">
            <a:blip r:embed="rId24"/>
            <a:srcRect/>
            <a:tile tx="-1397000" ty="0" sx="80000" sy="80000" flip="none" algn="tl"/>
          </a:blipFill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5B54643F-540F-635E-E958-2A658821F83D}"/>
                </a:ext>
              </a:extLst>
            </p:cNvPr>
            <p:cNvSpPr/>
            <p:nvPr/>
          </p:nvSpPr>
          <p:spPr>
            <a:xfrm>
              <a:off x="1458088" y="2315878"/>
              <a:ext cx="3513910" cy="3513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60DE6272-FD34-C560-54C0-AE4A0A5B3436}"/>
                </a:ext>
              </a:extLst>
            </p:cNvPr>
            <p:cNvSpPr/>
            <p:nvPr/>
          </p:nvSpPr>
          <p:spPr>
            <a:xfrm>
              <a:off x="2668579" y="874286"/>
              <a:ext cx="2951022" cy="29510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57EA9B10-77F1-5D77-9522-D70810E8C830}"/>
                </a:ext>
              </a:extLst>
            </p:cNvPr>
            <p:cNvSpPr/>
            <p:nvPr/>
          </p:nvSpPr>
          <p:spPr>
            <a:xfrm>
              <a:off x="3592105" y="3428382"/>
              <a:ext cx="2590384" cy="2590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5A459E8-DB44-06C8-05EF-53DFDA43C799}"/>
              </a:ext>
            </a:extLst>
          </p:cNvPr>
          <p:cNvSpPr txBox="1"/>
          <p:nvPr/>
        </p:nvSpPr>
        <p:spPr>
          <a:xfrm>
            <a:off x="6674031" y="967084"/>
            <a:ext cx="537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Budoucnost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2C55489-A9F0-D69C-B8B5-06D1F7B45773}"/>
              </a:ext>
            </a:extLst>
          </p:cNvPr>
          <p:cNvSpPr txBox="1"/>
          <p:nvPr/>
        </p:nvSpPr>
        <p:spPr>
          <a:xfrm>
            <a:off x="6627022" y="2486975"/>
            <a:ext cx="5676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začínají se navrhovat vesmírné hotely a laboratoře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bude v nich vše potřebné pro život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jídlo bude dováženo v zásobních lodích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na lodích budou roboti s umělou inteligencí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cestující budou mít zážitek na celý život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F3437B-DF80-9B42-1D85-A6B868D8B0B1}"/>
              </a:ext>
            </a:extLst>
          </p:cNvPr>
          <p:cNvCxnSpPr>
            <a:cxnSpLocks/>
          </p:cNvCxnSpPr>
          <p:nvPr/>
        </p:nvCxnSpPr>
        <p:spPr>
          <a:xfrm>
            <a:off x="6584583" y="2207403"/>
            <a:ext cx="28030" cy="37750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7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306D-C4F0-0FEA-9486-203EFA16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Obsah obrázku oblečení, letadlo, hoblovat, osoba&#10;&#10;Popis byl vytvořen automaticky">
            <a:extLst>
              <a:ext uri="{FF2B5EF4-FFF2-40B4-BE49-F238E27FC236}">
                <a16:creationId xmlns:a16="http://schemas.microsoft.com/office/drawing/2014/main" id="{D75B500B-3A65-428E-2361-2DB163A3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3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FD46129B-4037-F76D-FEB1-073F4D90F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hlinkClick r:id="rId3" action="ppaction://hlinksldjump"/>
            <a:extLst>
              <a:ext uri="{FF2B5EF4-FFF2-40B4-BE49-F238E27FC236}">
                <a16:creationId xmlns:a16="http://schemas.microsoft.com/office/drawing/2014/main" id="{CF49EDC3-DA84-8564-9481-5A06138ECFC8}"/>
              </a:ext>
            </a:extLst>
          </p:cNvPr>
          <p:cNvSpPr/>
          <p:nvPr/>
        </p:nvSpPr>
        <p:spPr>
          <a:xfrm>
            <a:off x="111034" y="2538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hlinkClick r:id="rId4" action="ppaction://hlinksldjump"/>
            <a:extLst>
              <a:ext uri="{FF2B5EF4-FFF2-40B4-BE49-F238E27FC236}">
                <a16:creationId xmlns:a16="http://schemas.microsoft.com/office/drawing/2014/main" id="{DD021A7A-1E1D-ED81-9FC3-2F35533DAF46}"/>
              </a:ext>
            </a:extLst>
          </p:cNvPr>
          <p:cNvSpPr/>
          <p:nvPr/>
        </p:nvSpPr>
        <p:spPr>
          <a:xfrm>
            <a:off x="111034" y="216336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hlinkClick r:id="rId5" action="ppaction://hlinksldjump"/>
            <a:extLst>
              <a:ext uri="{FF2B5EF4-FFF2-40B4-BE49-F238E27FC236}">
                <a16:creationId xmlns:a16="http://schemas.microsoft.com/office/drawing/2014/main" id="{32233E43-600D-E716-9B59-6B35C4ECFBD4}"/>
              </a:ext>
            </a:extLst>
          </p:cNvPr>
          <p:cNvSpPr/>
          <p:nvPr/>
        </p:nvSpPr>
        <p:spPr>
          <a:xfrm>
            <a:off x="111034" y="311814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hlinkClick r:id="rId6" action="ppaction://hlinksldjump"/>
            <a:extLst>
              <a:ext uri="{FF2B5EF4-FFF2-40B4-BE49-F238E27FC236}">
                <a16:creationId xmlns:a16="http://schemas.microsoft.com/office/drawing/2014/main" id="{3B04AC3A-D4BF-354E-4D01-8DF0E3E3C09F}"/>
              </a:ext>
            </a:extLst>
          </p:cNvPr>
          <p:cNvSpPr/>
          <p:nvPr/>
        </p:nvSpPr>
        <p:spPr>
          <a:xfrm>
            <a:off x="111034" y="407292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hlinkClick r:id="rId7" action="ppaction://hlinksldjump"/>
            <a:extLst>
              <a:ext uri="{FF2B5EF4-FFF2-40B4-BE49-F238E27FC236}">
                <a16:creationId xmlns:a16="http://schemas.microsoft.com/office/drawing/2014/main" id="{ED843667-BB85-9BFA-9B47-7A73D30227AA}"/>
              </a:ext>
            </a:extLst>
          </p:cNvPr>
          <p:cNvSpPr/>
          <p:nvPr/>
        </p:nvSpPr>
        <p:spPr>
          <a:xfrm>
            <a:off x="111033" y="5027700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hlinkClick r:id="rId8" action="ppaction://hlinksldjump"/>
            <a:extLst>
              <a:ext uri="{FF2B5EF4-FFF2-40B4-BE49-F238E27FC236}">
                <a16:creationId xmlns:a16="http://schemas.microsoft.com/office/drawing/2014/main" id="{81F493DC-706A-DD94-A60D-1F6B22FCBC7A}"/>
              </a:ext>
            </a:extLst>
          </p:cNvPr>
          <p:cNvSpPr/>
          <p:nvPr/>
        </p:nvSpPr>
        <p:spPr>
          <a:xfrm>
            <a:off x="106978" y="1179445"/>
            <a:ext cx="620486" cy="620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>
            <a:hlinkClick r:id="rId3" action="ppaction://hlinksldjump"/>
            <a:extLst>
              <a:ext uri="{FF2B5EF4-FFF2-40B4-BE49-F238E27FC236}">
                <a16:creationId xmlns:a16="http://schemas.microsoft.com/office/drawing/2014/main" id="{03CF7E87-D1D1-72A6-1892-81193344C2FC}"/>
              </a:ext>
            </a:extLst>
          </p:cNvPr>
          <p:cNvSpPr/>
          <p:nvPr/>
        </p:nvSpPr>
        <p:spPr>
          <a:xfrm>
            <a:off x="106978" y="5983475"/>
            <a:ext cx="620486" cy="620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Grafický objekt 12" descr="Pruhový graf se souvislou výplní">
            <a:hlinkClick r:id="rId9" action="ppaction://hlinksldjump"/>
            <a:extLst>
              <a:ext uri="{FF2B5EF4-FFF2-40B4-BE49-F238E27FC236}">
                <a16:creationId xmlns:a16="http://schemas.microsoft.com/office/drawing/2014/main" id="{210E8334-43E8-50BC-DFA1-F63750E83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770" y="6032274"/>
            <a:ext cx="520902" cy="520902"/>
          </a:xfrm>
          <a:prstGeom prst="rect">
            <a:avLst/>
          </a:prstGeom>
        </p:spPr>
      </p:pic>
      <p:pic>
        <p:nvPicPr>
          <p:cNvPr id="14" name="Grafický objekt 13" descr="Astronaut muž se souvislou výplní">
            <a:hlinkClick r:id="rId8" action="ppaction://hlinksldjump"/>
            <a:extLst>
              <a:ext uri="{FF2B5EF4-FFF2-40B4-BE49-F238E27FC236}">
                <a16:creationId xmlns:a16="http://schemas.microsoft.com/office/drawing/2014/main" id="{0E302599-51E4-DEDC-B095-E738A8830E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957" y="1234530"/>
            <a:ext cx="542109" cy="542109"/>
          </a:xfrm>
          <a:prstGeom prst="rect">
            <a:avLst/>
          </a:prstGeom>
        </p:spPr>
      </p:pic>
      <p:pic>
        <p:nvPicPr>
          <p:cNvPr id="15" name="Grafický objekt 14" descr="Podrobný plán se souvislou výplní">
            <a:hlinkClick r:id="rId3" action="ppaction://hlinksldjump"/>
            <a:extLst>
              <a:ext uri="{FF2B5EF4-FFF2-40B4-BE49-F238E27FC236}">
                <a16:creationId xmlns:a16="http://schemas.microsoft.com/office/drawing/2014/main" id="{06C4E03C-AAF3-59AE-0398-5D19C8F261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050" y="328245"/>
            <a:ext cx="492342" cy="492342"/>
          </a:xfrm>
          <a:prstGeom prst="rect">
            <a:avLst/>
          </a:prstGeom>
        </p:spPr>
      </p:pic>
      <p:pic>
        <p:nvPicPr>
          <p:cNvPr id="16" name="Grafický objekt 15" descr="Saturn se souvislou výplní">
            <a:hlinkClick r:id="rId4" action="ppaction://hlinksldjump"/>
            <a:extLst>
              <a:ext uri="{FF2B5EF4-FFF2-40B4-BE49-F238E27FC236}">
                <a16:creationId xmlns:a16="http://schemas.microsoft.com/office/drawing/2014/main" id="{AD42E760-786A-7F22-EF98-12C8537358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079" y="2207403"/>
            <a:ext cx="527987" cy="527987"/>
          </a:xfrm>
          <a:prstGeom prst="rect">
            <a:avLst/>
          </a:prstGeom>
        </p:spPr>
      </p:pic>
      <p:pic>
        <p:nvPicPr>
          <p:cNvPr id="17" name="Grafický objekt 16" descr="Vesmírná krajina se souvislou výplní">
            <a:hlinkClick r:id="rId5" action="ppaction://hlinksldjump"/>
            <a:extLst>
              <a:ext uri="{FF2B5EF4-FFF2-40B4-BE49-F238E27FC236}">
                <a16:creationId xmlns:a16="http://schemas.microsoft.com/office/drawing/2014/main" id="{FFB85CDD-66BC-B436-1AAA-3C9C0DFD1F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393" y="3230546"/>
            <a:ext cx="395673" cy="395673"/>
          </a:xfrm>
          <a:prstGeom prst="rect">
            <a:avLst/>
          </a:prstGeom>
        </p:spPr>
      </p:pic>
      <p:pic>
        <p:nvPicPr>
          <p:cNvPr id="18" name="Grafický objekt 17" descr="Raketa se souvislou výplní">
            <a:hlinkClick r:id="rId6" action="ppaction://hlinksldjump"/>
            <a:extLst>
              <a:ext uri="{FF2B5EF4-FFF2-40B4-BE49-F238E27FC236}">
                <a16:creationId xmlns:a16="http://schemas.microsoft.com/office/drawing/2014/main" id="{28A8823B-056F-D618-26D3-0799F9D4DB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066" y="4185552"/>
            <a:ext cx="450000" cy="450000"/>
          </a:xfrm>
          <a:prstGeom prst="rect">
            <a:avLst/>
          </a:prstGeom>
        </p:spPr>
      </p:pic>
      <p:pic>
        <p:nvPicPr>
          <p:cNvPr id="19" name="Grafický objekt 18" descr="Umělá inteligence se souvislou výplní">
            <a:hlinkClick r:id="rId7" action="ppaction://hlinksldjump"/>
            <a:extLst>
              <a:ext uri="{FF2B5EF4-FFF2-40B4-BE49-F238E27FC236}">
                <a16:creationId xmlns:a16="http://schemas.microsoft.com/office/drawing/2014/main" id="{1A30DFBF-5B7F-08AF-B6FF-EECD2D07B1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204" y="5048927"/>
            <a:ext cx="578034" cy="578034"/>
          </a:xfrm>
          <a:prstGeom prst="rect">
            <a:avLst/>
          </a:prstGeom>
        </p:spPr>
      </p:pic>
      <p:sp>
        <p:nvSpPr>
          <p:cNvPr id="25" name="Šipka: pětiúhelník 24">
            <a:extLst>
              <a:ext uri="{FF2B5EF4-FFF2-40B4-BE49-F238E27FC236}">
                <a16:creationId xmlns:a16="http://schemas.microsoft.com/office/drawing/2014/main" id="{6741D2FA-74A5-2009-E03E-B13F1D08969E}"/>
              </a:ext>
            </a:extLst>
          </p:cNvPr>
          <p:cNvSpPr/>
          <p:nvPr/>
        </p:nvSpPr>
        <p:spPr>
          <a:xfrm flipH="1">
            <a:off x="6923314" y="0"/>
            <a:ext cx="5268686" cy="6858000"/>
          </a:xfrm>
          <a:prstGeom prst="homePlate">
            <a:avLst>
              <a:gd name="adj" fmla="val 24172"/>
            </a:avLst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36BEF9-4AD6-33F6-9D02-37C4D70CF604}"/>
              </a:ext>
            </a:extLst>
          </p:cNvPr>
          <p:cNvSpPr txBox="1"/>
          <p:nvPr/>
        </p:nvSpPr>
        <p:spPr>
          <a:xfrm>
            <a:off x="7739773" y="2038030"/>
            <a:ext cx="4225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ptos Black" panose="020B0004020202020204" pitchFamily="34" charset="0"/>
              </a:rPr>
              <a:t>Děkuji za pozornost</a:t>
            </a:r>
            <a:endParaRPr lang="cs-CZ" sz="6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EDF4AAB-7D89-2862-7ED0-9B79AD4BB88D}"/>
              </a:ext>
            </a:extLst>
          </p:cNvPr>
          <p:cNvSpPr txBox="1"/>
          <p:nvPr/>
        </p:nvSpPr>
        <p:spPr>
          <a:xfrm>
            <a:off x="7966166" y="4209886"/>
            <a:ext cx="422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Zdroje: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soubor a obrázky poskytnuté SPŠE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7F481F9-AEDC-E8E5-83A5-CE87E4F77E5B}"/>
              </a:ext>
            </a:extLst>
          </p:cNvPr>
          <p:cNvSpPr txBox="1"/>
          <p:nvPr/>
        </p:nvSpPr>
        <p:spPr>
          <a:xfrm>
            <a:off x="1144073" y="1425105"/>
            <a:ext cx="537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ptos Black" panose="020B0004020202020204" pitchFamily="34" charset="0"/>
              </a:rPr>
              <a:t>Závěr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798A6A1-FE07-049A-5C61-3E3140F5FD15}"/>
              </a:ext>
            </a:extLst>
          </p:cNvPr>
          <p:cNvSpPr txBox="1"/>
          <p:nvPr/>
        </p:nvSpPr>
        <p:spPr>
          <a:xfrm>
            <a:off x="1573071" y="2459504"/>
            <a:ext cx="4942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přijde čas, kdy se místo na dovolenou k moří pojede do vesmíru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kdo ví jestli se za několik let nepojede třeba na Mars</a:t>
            </a: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F1F0D64-B08B-7850-E739-D57DD3969882}"/>
              </a:ext>
            </a:extLst>
          </p:cNvPr>
          <p:cNvCxnSpPr>
            <a:cxnSpLocks/>
          </p:cNvCxnSpPr>
          <p:nvPr/>
        </p:nvCxnSpPr>
        <p:spPr>
          <a:xfrm flipH="1">
            <a:off x="1672046" y="2282865"/>
            <a:ext cx="432380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3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213</Words>
  <Application>Microsoft Office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Black</vt:lpstr>
      <vt:lpstr>Aptos Display</vt:lpstr>
      <vt:lpstr>Arial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učebna C314_12</dc:creator>
  <cp:lastModifiedBy>učebna C314_12</cp:lastModifiedBy>
  <cp:revision>17</cp:revision>
  <dcterms:created xsi:type="dcterms:W3CDTF">2024-11-27T08:05:01Z</dcterms:created>
  <dcterms:modified xsi:type="dcterms:W3CDTF">2024-11-27T10:46:29Z</dcterms:modified>
</cp:coreProperties>
</file>